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sldIdLst>
    <p:sldId id="256" r:id="rId2"/>
  </p:sldIdLst>
  <p:sldSz cx="15122525" cy="10693400"/>
  <p:notesSz cx="9866313" cy="14295438"/>
  <p:defaultTextStyle>
    <a:defPPr>
      <a:defRPr lang="ja-JP"/>
    </a:defPPr>
    <a:lvl1pPr marL="0" algn="l" defTabSz="1475110" rtl="0" eaLnBrk="1" latinLnBrk="0" hangingPunct="1">
      <a:defRPr kumimoji="1" sz="2900" kern="1200">
        <a:solidFill>
          <a:schemeClr val="tx1"/>
        </a:solidFill>
        <a:latin typeface="+mn-lt"/>
        <a:ea typeface="+mn-ea"/>
        <a:cs typeface="+mn-cs"/>
      </a:defRPr>
    </a:lvl1pPr>
    <a:lvl2pPr marL="737555" algn="l" defTabSz="1475110" rtl="0" eaLnBrk="1" latinLnBrk="0" hangingPunct="1">
      <a:defRPr kumimoji="1" sz="2900" kern="1200">
        <a:solidFill>
          <a:schemeClr val="tx1"/>
        </a:solidFill>
        <a:latin typeface="+mn-lt"/>
        <a:ea typeface="+mn-ea"/>
        <a:cs typeface="+mn-cs"/>
      </a:defRPr>
    </a:lvl2pPr>
    <a:lvl3pPr marL="1475110" algn="l" defTabSz="1475110" rtl="0" eaLnBrk="1" latinLnBrk="0" hangingPunct="1">
      <a:defRPr kumimoji="1" sz="2900" kern="1200">
        <a:solidFill>
          <a:schemeClr val="tx1"/>
        </a:solidFill>
        <a:latin typeface="+mn-lt"/>
        <a:ea typeface="+mn-ea"/>
        <a:cs typeface="+mn-cs"/>
      </a:defRPr>
    </a:lvl3pPr>
    <a:lvl4pPr marL="2212665" algn="l" defTabSz="1475110" rtl="0" eaLnBrk="1" latinLnBrk="0" hangingPunct="1">
      <a:defRPr kumimoji="1" sz="2900" kern="1200">
        <a:solidFill>
          <a:schemeClr val="tx1"/>
        </a:solidFill>
        <a:latin typeface="+mn-lt"/>
        <a:ea typeface="+mn-ea"/>
        <a:cs typeface="+mn-cs"/>
      </a:defRPr>
    </a:lvl4pPr>
    <a:lvl5pPr marL="2950220" algn="l" defTabSz="1475110" rtl="0" eaLnBrk="1" latinLnBrk="0" hangingPunct="1">
      <a:defRPr kumimoji="1" sz="2900" kern="1200">
        <a:solidFill>
          <a:schemeClr val="tx1"/>
        </a:solidFill>
        <a:latin typeface="+mn-lt"/>
        <a:ea typeface="+mn-ea"/>
        <a:cs typeface="+mn-cs"/>
      </a:defRPr>
    </a:lvl5pPr>
    <a:lvl6pPr marL="3687775" algn="l" defTabSz="1475110" rtl="0" eaLnBrk="1" latinLnBrk="0" hangingPunct="1">
      <a:defRPr kumimoji="1" sz="2900" kern="1200">
        <a:solidFill>
          <a:schemeClr val="tx1"/>
        </a:solidFill>
        <a:latin typeface="+mn-lt"/>
        <a:ea typeface="+mn-ea"/>
        <a:cs typeface="+mn-cs"/>
      </a:defRPr>
    </a:lvl6pPr>
    <a:lvl7pPr marL="4425330" algn="l" defTabSz="1475110" rtl="0" eaLnBrk="1" latinLnBrk="0" hangingPunct="1">
      <a:defRPr kumimoji="1" sz="2900" kern="1200">
        <a:solidFill>
          <a:schemeClr val="tx1"/>
        </a:solidFill>
        <a:latin typeface="+mn-lt"/>
        <a:ea typeface="+mn-ea"/>
        <a:cs typeface="+mn-cs"/>
      </a:defRPr>
    </a:lvl7pPr>
    <a:lvl8pPr marL="5162885" algn="l" defTabSz="1475110" rtl="0" eaLnBrk="1" latinLnBrk="0" hangingPunct="1">
      <a:defRPr kumimoji="1" sz="2900" kern="1200">
        <a:solidFill>
          <a:schemeClr val="tx1"/>
        </a:solidFill>
        <a:latin typeface="+mn-lt"/>
        <a:ea typeface="+mn-ea"/>
        <a:cs typeface="+mn-cs"/>
      </a:defRPr>
    </a:lvl8pPr>
    <a:lvl9pPr marL="5900440" algn="l" defTabSz="1475110" rtl="0" eaLnBrk="1" latinLnBrk="0" hangingPunct="1">
      <a:defRPr kumimoji="1"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p15:clr>
            <a:srgbClr val="A4A3A4"/>
          </p15:clr>
        </p15:guide>
        <p15:guide id="2" pos="47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BBAC"/>
    <a:srgbClr val="093F97"/>
    <a:srgbClr val="100997"/>
    <a:srgbClr val="FBF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388" autoAdjust="0"/>
  </p:normalViewPr>
  <p:slideViewPr>
    <p:cSldViewPr showGuides="1">
      <p:cViewPr varScale="1">
        <p:scale>
          <a:sx n="55" d="100"/>
          <a:sy n="55" d="100"/>
        </p:scale>
        <p:origin x="1205" y="34"/>
      </p:cViewPr>
      <p:guideLst>
        <p:guide orient="horz" pos="3368"/>
        <p:guide pos="47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スライド2">
    <p:spTree>
      <p:nvGrpSpPr>
        <p:cNvPr id="1" name=""/>
        <p:cNvGrpSpPr/>
        <p:nvPr/>
      </p:nvGrpSpPr>
      <p:grpSpPr>
        <a:xfrm>
          <a:off x="0" y="0"/>
          <a:ext cx="0" cy="0"/>
          <a:chOff x="0" y="0"/>
          <a:chExt cx="0" cy="0"/>
        </a:xfrm>
      </p:grpSpPr>
      <p:sp>
        <p:nvSpPr>
          <p:cNvPr id="22" name="図プレースホルダー 21"/>
          <p:cNvSpPr>
            <a:spLocks noGrp="1"/>
          </p:cNvSpPr>
          <p:nvPr>
            <p:ph type="pic" sz="quarter" idx="10" hasCustomPrompt="1"/>
          </p:nvPr>
        </p:nvSpPr>
        <p:spPr>
          <a:xfrm>
            <a:off x="639121" y="4216081"/>
            <a:ext cx="1800000" cy="1980000"/>
          </a:xfrm>
          <a:custGeom>
            <a:avLst/>
            <a:gdLst>
              <a:gd name="connsiteX0" fmla="*/ 0 w 1472411"/>
              <a:gd name="connsiteY0" fmla="*/ 0 h 1689284"/>
              <a:gd name="connsiteX1" fmla="*/ 1472411 w 1472411"/>
              <a:gd name="connsiteY1" fmla="*/ 0 h 1689284"/>
              <a:gd name="connsiteX2" fmla="*/ 1472411 w 1472411"/>
              <a:gd name="connsiteY2" fmla="*/ 1689284 h 1689284"/>
              <a:gd name="connsiteX3" fmla="*/ 0 w 1472411"/>
              <a:gd name="connsiteY3" fmla="*/ 1689284 h 1689284"/>
            </a:gdLst>
            <a:ahLst/>
            <a:cxnLst>
              <a:cxn ang="0">
                <a:pos x="connsiteX0" y="connsiteY0"/>
              </a:cxn>
              <a:cxn ang="0">
                <a:pos x="connsiteX1" y="connsiteY1"/>
              </a:cxn>
              <a:cxn ang="0">
                <a:pos x="connsiteX2" y="connsiteY2"/>
              </a:cxn>
              <a:cxn ang="0">
                <a:pos x="connsiteX3" y="connsiteY3"/>
              </a:cxn>
            </a:cxnLst>
            <a:rect l="l" t="t" r="r" b="b"/>
            <a:pathLst>
              <a:path w="1472411" h="1689284">
                <a:moveTo>
                  <a:pt x="0" y="0"/>
                </a:moveTo>
                <a:lnTo>
                  <a:pt x="1472411" y="0"/>
                </a:lnTo>
                <a:lnTo>
                  <a:pt x="1472411" y="1689284"/>
                </a:lnTo>
                <a:lnTo>
                  <a:pt x="0" y="1689284"/>
                </a:lnTo>
                <a:close/>
              </a:path>
            </a:pathLst>
          </a:custGeom>
          <a:solidFill>
            <a:schemeClr val="bg1">
              <a:lumMod val="85000"/>
            </a:schemeClr>
          </a:solidFill>
        </p:spPr>
        <p:txBody>
          <a:bodyPr wrap="square" bIns="936000" anchor="ctr" anchorCtr="1">
            <a:noAutofit/>
          </a:bodyPr>
          <a:lstStyle>
            <a:lvl1pPr marL="0" indent="0" algn="ctr">
              <a:buNone/>
              <a:defRPr sz="1000">
                <a:solidFill>
                  <a:srgbClr val="C00000"/>
                </a:solidFill>
                <a:latin typeface="メイリオ" panose="020B0604030504040204" pitchFamily="50" charset="-128"/>
                <a:ea typeface="メイリオ" panose="020B0604030504040204" pitchFamily="50" charset="-128"/>
              </a:defRPr>
            </a:lvl1pPr>
          </a:lstStyle>
          <a:p>
            <a:r>
              <a:rPr kumimoji="1" lang="ja-JP" altLang="en-US" dirty="0"/>
              <a:t>アイコンをクリックして写真を挿入</a:t>
            </a:r>
            <a:endParaRPr kumimoji="1" lang="en-US" altLang="ja-JP" dirty="0"/>
          </a:p>
        </p:txBody>
      </p:sp>
      <p:sp>
        <p:nvSpPr>
          <p:cNvPr id="40" name="テキスト プレースホルダー 2"/>
          <p:cNvSpPr>
            <a:spLocks noGrp="1"/>
          </p:cNvSpPr>
          <p:nvPr>
            <p:ph type="body" sz="quarter" idx="17" hasCustomPrompt="1"/>
          </p:nvPr>
        </p:nvSpPr>
        <p:spPr>
          <a:xfrm>
            <a:off x="5400146" y="5966100"/>
            <a:ext cx="1778783" cy="229981"/>
          </a:xfrm>
        </p:spPr>
        <p:txBody>
          <a:bodyPr>
            <a:noAutofit/>
          </a:bodyPr>
          <a:lstStyle>
            <a:lvl1pPr marL="0" indent="0" algn="r">
              <a:buNone/>
              <a:defRPr sz="1100">
                <a:latin typeface="メイリオ" panose="020B0604030504040204" pitchFamily="50" charset="-128"/>
                <a:ea typeface="メイリオ" panose="020B0604030504040204" pitchFamily="50" charset="-128"/>
              </a:defRPr>
            </a:lvl1pPr>
            <a:lvl2pPr marL="377967" indent="0" algn="ctr">
              <a:buNone/>
              <a:defRPr sz="1200">
                <a:latin typeface="メイリオ" panose="020B0604030504040204" pitchFamily="50" charset="-128"/>
                <a:ea typeface="メイリオ" panose="020B0604030504040204" pitchFamily="50" charset="-128"/>
              </a:defRPr>
            </a:lvl2pPr>
            <a:lvl3pPr marL="755934" indent="0" algn="ctr">
              <a:buNone/>
              <a:defRPr sz="1200">
                <a:latin typeface="メイリオ" panose="020B0604030504040204" pitchFamily="50" charset="-128"/>
                <a:ea typeface="メイリオ" panose="020B0604030504040204" pitchFamily="50" charset="-128"/>
              </a:defRPr>
            </a:lvl3pPr>
            <a:lvl4pPr marL="1133901" indent="0" algn="ctr">
              <a:buNone/>
              <a:defRPr sz="1200">
                <a:latin typeface="メイリオ" panose="020B0604030504040204" pitchFamily="50" charset="-128"/>
                <a:ea typeface="メイリオ" panose="020B0604030504040204" pitchFamily="50" charset="-128"/>
              </a:defRPr>
            </a:lvl4pPr>
            <a:lvl5pPr marL="1511869" indent="0" algn="ctr">
              <a:buNone/>
              <a:defRPr sz="1200">
                <a:latin typeface="メイリオ" panose="020B0604030504040204" pitchFamily="50" charset="-128"/>
                <a:ea typeface="メイリオ" panose="020B0604030504040204" pitchFamily="50" charset="-128"/>
              </a:defRPr>
            </a:lvl5pPr>
          </a:lstStyle>
          <a:p>
            <a:pPr lvl="0"/>
            <a:r>
              <a:rPr kumimoji="1" lang="ja-JP" altLang="en-US" dirty="0"/>
              <a:t>代表取締役氏名</a:t>
            </a:r>
          </a:p>
        </p:txBody>
      </p:sp>
      <p:sp>
        <p:nvSpPr>
          <p:cNvPr id="41" name="テキスト プレースホルダー 2"/>
          <p:cNvSpPr>
            <a:spLocks noGrp="1"/>
          </p:cNvSpPr>
          <p:nvPr>
            <p:ph type="body" sz="quarter" idx="18" hasCustomPrompt="1"/>
          </p:nvPr>
        </p:nvSpPr>
        <p:spPr>
          <a:xfrm>
            <a:off x="2720977" y="4216082"/>
            <a:ext cx="4457952" cy="1562666"/>
          </a:xfrm>
        </p:spPr>
        <p:txBody>
          <a:bodyPr>
            <a:noAutofit/>
          </a:bodyPr>
          <a:lstStyle>
            <a:lvl1pPr marL="0" indent="0" algn="l">
              <a:buNone/>
              <a:defRPr sz="1000">
                <a:latin typeface="メイリオ" panose="020B0604030504040204" pitchFamily="50" charset="-128"/>
                <a:ea typeface="メイリオ" panose="020B0604030504040204" pitchFamily="50" charset="-128"/>
              </a:defRPr>
            </a:lvl1pPr>
            <a:lvl2pPr marL="377967" indent="0" algn="ctr">
              <a:buNone/>
              <a:defRPr sz="1200">
                <a:latin typeface="メイリオ" panose="020B0604030504040204" pitchFamily="50" charset="-128"/>
                <a:ea typeface="メイリオ" panose="020B0604030504040204" pitchFamily="50" charset="-128"/>
              </a:defRPr>
            </a:lvl2pPr>
            <a:lvl3pPr marL="755934" indent="0" algn="ctr">
              <a:buNone/>
              <a:defRPr sz="1200">
                <a:latin typeface="メイリオ" panose="020B0604030504040204" pitchFamily="50" charset="-128"/>
                <a:ea typeface="メイリオ" panose="020B0604030504040204" pitchFamily="50" charset="-128"/>
              </a:defRPr>
            </a:lvl3pPr>
            <a:lvl4pPr marL="1133901" indent="0" algn="ctr">
              <a:buNone/>
              <a:defRPr sz="1200">
                <a:latin typeface="メイリオ" panose="020B0604030504040204" pitchFamily="50" charset="-128"/>
                <a:ea typeface="メイリオ" panose="020B0604030504040204" pitchFamily="50" charset="-128"/>
              </a:defRPr>
            </a:lvl4pPr>
            <a:lvl5pPr marL="1511869" indent="0" algn="ctr">
              <a:buNone/>
              <a:defRPr sz="1200">
                <a:latin typeface="メイリオ" panose="020B0604030504040204" pitchFamily="50" charset="-128"/>
                <a:ea typeface="メイリオ" panose="020B0604030504040204" pitchFamily="50" charset="-128"/>
              </a:defRPr>
            </a:lvl5pPr>
          </a:lstStyle>
          <a:p>
            <a:pPr lvl="0"/>
            <a:r>
              <a:rPr kumimoji="1" lang="ja-JP" altLang="en-US" dirty="0"/>
              <a:t>ごあいさつ、メッセージを入れましょう。ごあいさつ、メッセージを入れましょう。ごあいさつ、メッセージを入れましょう。ごあいさつ、メッセージを入れましょう。ごあいさつ、メッセージを入れましょう。ごあいさつ、メッセージを入れましょう。ごあいさつ、メッセージを入れましょう。ごあいさつメッセージを入れましょう。ごあいさつ、メッセージを入れましょう。ごあいさつ、メッセージを入れましょう。</a:t>
            </a:r>
            <a:endParaRPr kumimoji="1" lang="en-US" altLang="ja-JP" dirty="0"/>
          </a:p>
        </p:txBody>
      </p:sp>
      <p:sp>
        <p:nvSpPr>
          <p:cNvPr id="55" name="テキスト プレースホルダー 2"/>
          <p:cNvSpPr>
            <a:spLocks noGrp="1"/>
          </p:cNvSpPr>
          <p:nvPr>
            <p:ph type="body" sz="quarter" idx="19" hasCustomPrompt="1"/>
          </p:nvPr>
        </p:nvSpPr>
        <p:spPr>
          <a:xfrm>
            <a:off x="639122" y="450156"/>
            <a:ext cx="6446420" cy="1224136"/>
          </a:xfrm>
        </p:spPr>
        <p:txBody>
          <a:bodyPr>
            <a:noAutofit/>
          </a:bodyPr>
          <a:lstStyle>
            <a:lvl1pPr marL="0" indent="0" algn="l">
              <a:buNone/>
              <a:defRPr sz="24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vl2pPr marL="377967" indent="0" algn="ctr">
              <a:buNone/>
              <a:defRPr sz="1200">
                <a:latin typeface="メイリオ" panose="020B0604030504040204" pitchFamily="50" charset="-128"/>
                <a:ea typeface="メイリオ" panose="020B0604030504040204" pitchFamily="50" charset="-128"/>
              </a:defRPr>
            </a:lvl2pPr>
            <a:lvl3pPr marL="755934" indent="0" algn="ctr">
              <a:buNone/>
              <a:defRPr sz="1200">
                <a:latin typeface="メイリオ" panose="020B0604030504040204" pitchFamily="50" charset="-128"/>
                <a:ea typeface="メイリオ" panose="020B0604030504040204" pitchFamily="50" charset="-128"/>
              </a:defRPr>
            </a:lvl3pPr>
            <a:lvl4pPr marL="1133901" indent="0" algn="ctr">
              <a:buNone/>
              <a:defRPr sz="1200">
                <a:latin typeface="メイリオ" panose="020B0604030504040204" pitchFamily="50" charset="-128"/>
                <a:ea typeface="メイリオ" panose="020B0604030504040204" pitchFamily="50" charset="-128"/>
              </a:defRPr>
            </a:lvl4pPr>
            <a:lvl5pPr marL="1511869" indent="0" algn="ctr">
              <a:buNone/>
              <a:defRPr sz="1200">
                <a:latin typeface="メイリオ" panose="020B0604030504040204" pitchFamily="50" charset="-128"/>
                <a:ea typeface="メイリオ" panose="020B0604030504040204" pitchFamily="50" charset="-128"/>
              </a:defRPr>
            </a:lvl5pPr>
          </a:lstStyle>
          <a:p>
            <a:pPr lvl="0"/>
            <a:r>
              <a:rPr kumimoji="1" lang="ja-JP" altLang="en-US" dirty="0"/>
              <a:t>メインキャッチコピーを入れまし</a:t>
            </a:r>
            <a:r>
              <a:rPr kumimoji="1" lang="ja-JP" altLang="en-US" dirty="0" err="1"/>
              <a:t>ょう</a:t>
            </a:r>
            <a:r>
              <a:rPr kumimoji="1" lang="ja-JP" altLang="en-US" dirty="0"/>
              <a:t>メインキャッチコピーを入れましょう</a:t>
            </a:r>
            <a:endParaRPr kumimoji="1" lang="en-US" altLang="ja-JP" dirty="0"/>
          </a:p>
        </p:txBody>
      </p:sp>
      <p:sp>
        <p:nvSpPr>
          <p:cNvPr id="74" name="テキスト プレースホルダー 2"/>
          <p:cNvSpPr>
            <a:spLocks noGrp="1"/>
          </p:cNvSpPr>
          <p:nvPr>
            <p:ph type="body" sz="quarter" idx="20" hasCustomPrompt="1"/>
          </p:nvPr>
        </p:nvSpPr>
        <p:spPr>
          <a:xfrm>
            <a:off x="7964124" y="4216083"/>
            <a:ext cx="3105716" cy="2220678"/>
          </a:xfrm>
        </p:spPr>
        <p:txBody>
          <a:bodyPr>
            <a:noAutofit/>
          </a:bodyPr>
          <a:lstStyle>
            <a:lvl1pPr marL="171450" indent="-171450" algn="l">
              <a:buFont typeface="Arial" panose="020B0604020202020204" pitchFamily="34" charset="0"/>
              <a:buChar char="•"/>
              <a:defRPr sz="1000">
                <a:latin typeface="メイリオ" panose="020B0604030504040204" pitchFamily="50" charset="-128"/>
                <a:ea typeface="メイリオ" panose="020B0604030504040204" pitchFamily="50" charset="-128"/>
              </a:defRPr>
            </a:lvl1pPr>
            <a:lvl2pPr marL="377967" indent="0" algn="ctr">
              <a:buNone/>
              <a:defRPr sz="1200">
                <a:latin typeface="メイリオ" panose="020B0604030504040204" pitchFamily="50" charset="-128"/>
                <a:ea typeface="メイリオ" panose="020B0604030504040204" pitchFamily="50" charset="-128"/>
              </a:defRPr>
            </a:lvl2pPr>
            <a:lvl3pPr marL="755934" indent="0" algn="ctr">
              <a:buNone/>
              <a:defRPr sz="1200">
                <a:latin typeface="メイリオ" panose="020B0604030504040204" pitchFamily="50" charset="-128"/>
                <a:ea typeface="メイリオ" panose="020B0604030504040204" pitchFamily="50" charset="-128"/>
              </a:defRPr>
            </a:lvl3pPr>
            <a:lvl4pPr marL="1133901" indent="0" algn="ctr">
              <a:buNone/>
              <a:defRPr sz="1200">
                <a:latin typeface="メイリオ" panose="020B0604030504040204" pitchFamily="50" charset="-128"/>
                <a:ea typeface="メイリオ" panose="020B0604030504040204" pitchFamily="50" charset="-128"/>
              </a:defRPr>
            </a:lvl4pPr>
            <a:lvl5pPr marL="1511869" indent="0" algn="ctr">
              <a:buNone/>
              <a:defRPr sz="1200">
                <a:latin typeface="メイリオ" panose="020B0604030504040204" pitchFamily="50" charset="-128"/>
                <a:ea typeface="メイリオ" panose="020B0604030504040204" pitchFamily="50" charset="-128"/>
              </a:defRPr>
            </a:lvl5pPr>
          </a:lstStyle>
          <a:p>
            <a:pPr lvl="0"/>
            <a:r>
              <a:rPr kumimoji="1" lang="ja-JP" altLang="en-US" dirty="0"/>
              <a:t>事業内容を入れましょう</a:t>
            </a:r>
            <a:endParaRPr kumimoji="1" lang="en-US" altLang="ja-JP" dirty="0"/>
          </a:p>
          <a:p>
            <a:pPr lvl="0"/>
            <a:r>
              <a:rPr kumimoji="1" lang="ja-JP" altLang="en-US" dirty="0"/>
              <a:t>事業内容を入れましょう</a:t>
            </a:r>
            <a:endParaRPr kumimoji="1" lang="en-US" altLang="ja-JP" dirty="0"/>
          </a:p>
          <a:p>
            <a:pPr lvl="0"/>
            <a:r>
              <a:rPr kumimoji="1" lang="ja-JP" altLang="en-US" dirty="0"/>
              <a:t>事業内容を入れましょう</a:t>
            </a:r>
            <a:endParaRPr kumimoji="1" lang="en-US" altLang="ja-JP" dirty="0"/>
          </a:p>
          <a:p>
            <a:pPr lvl="0"/>
            <a:endParaRPr kumimoji="1" lang="en-US" altLang="ja-JP" dirty="0"/>
          </a:p>
        </p:txBody>
      </p:sp>
      <p:sp>
        <p:nvSpPr>
          <p:cNvPr id="75" name="図プレースホルダー 26"/>
          <p:cNvSpPr>
            <a:spLocks noGrp="1"/>
          </p:cNvSpPr>
          <p:nvPr>
            <p:ph type="pic" sz="quarter" idx="21" hasCustomPrompt="1"/>
          </p:nvPr>
        </p:nvSpPr>
        <p:spPr>
          <a:xfrm>
            <a:off x="11371510" y="3728943"/>
            <a:ext cx="1430314" cy="1211034"/>
          </a:xfrm>
          <a:custGeom>
            <a:avLst/>
            <a:gdLst>
              <a:gd name="connsiteX0" fmla="*/ 0 w 1472411"/>
              <a:gd name="connsiteY0" fmla="*/ 0 h 1689284"/>
              <a:gd name="connsiteX1" fmla="*/ 1472411 w 1472411"/>
              <a:gd name="connsiteY1" fmla="*/ 0 h 1689284"/>
              <a:gd name="connsiteX2" fmla="*/ 1472411 w 1472411"/>
              <a:gd name="connsiteY2" fmla="*/ 1689284 h 1689284"/>
              <a:gd name="connsiteX3" fmla="*/ 0 w 1472411"/>
              <a:gd name="connsiteY3" fmla="*/ 1689284 h 1689284"/>
            </a:gdLst>
            <a:ahLst/>
            <a:cxnLst>
              <a:cxn ang="0">
                <a:pos x="connsiteX0" y="connsiteY0"/>
              </a:cxn>
              <a:cxn ang="0">
                <a:pos x="connsiteX1" y="connsiteY1"/>
              </a:cxn>
              <a:cxn ang="0">
                <a:pos x="connsiteX2" y="connsiteY2"/>
              </a:cxn>
              <a:cxn ang="0">
                <a:pos x="connsiteX3" y="connsiteY3"/>
              </a:cxn>
            </a:cxnLst>
            <a:rect l="l" t="t" r="r" b="b"/>
            <a:pathLst>
              <a:path w="1472411" h="1689284">
                <a:moveTo>
                  <a:pt x="0" y="0"/>
                </a:moveTo>
                <a:lnTo>
                  <a:pt x="1472411" y="0"/>
                </a:lnTo>
                <a:lnTo>
                  <a:pt x="1472411" y="1689284"/>
                </a:lnTo>
                <a:lnTo>
                  <a:pt x="0" y="1689284"/>
                </a:lnTo>
                <a:close/>
              </a:path>
            </a:pathLst>
          </a:custGeom>
          <a:solidFill>
            <a:schemeClr val="bg1">
              <a:lumMod val="85000"/>
            </a:schemeClr>
          </a:solidFill>
        </p:spPr>
        <p:txBody>
          <a:bodyPr wrap="square" bIns="936000" anchor="ctr" anchorCtr="1">
            <a:noAutofit/>
          </a:bodyPr>
          <a:lstStyle>
            <a:lvl1pPr marL="0" indent="0" algn="ctr">
              <a:buNone/>
              <a:defRPr sz="1000">
                <a:solidFill>
                  <a:srgbClr val="C00000"/>
                </a:solidFill>
                <a:latin typeface="メイリオ" panose="020B0604030504040204" pitchFamily="50" charset="-128"/>
                <a:ea typeface="メイリオ" panose="020B0604030504040204" pitchFamily="50" charset="-128"/>
              </a:defRPr>
            </a:lvl1pPr>
          </a:lstStyle>
          <a:p>
            <a:r>
              <a:rPr kumimoji="1" lang="ja-JP" altLang="en-US" dirty="0"/>
              <a:t>アイコンをクリックして写真を挿入</a:t>
            </a:r>
            <a:endParaRPr kumimoji="1" lang="en-US" altLang="ja-JP" dirty="0"/>
          </a:p>
        </p:txBody>
      </p:sp>
      <p:sp>
        <p:nvSpPr>
          <p:cNvPr id="76" name="図プレースホルダー 27"/>
          <p:cNvSpPr>
            <a:spLocks noGrp="1"/>
          </p:cNvSpPr>
          <p:nvPr>
            <p:ph type="pic" sz="quarter" idx="22" hasCustomPrompt="1"/>
          </p:nvPr>
        </p:nvSpPr>
        <p:spPr>
          <a:xfrm>
            <a:off x="13043716" y="3728943"/>
            <a:ext cx="1430314" cy="1211034"/>
          </a:xfrm>
          <a:custGeom>
            <a:avLst/>
            <a:gdLst>
              <a:gd name="connsiteX0" fmla="*/ 0 w 1472411"/>
              <a:gd name="connsiteY0" fmla="*/ 0 h 1689284"/>
              <a:gd name="connsiteX1" fmla="*/ 1472411 w 1472411"/>
              <a:gd name="connsiteY1" fmla="*/ 0 h 1689284"/>
              <a:gd name="connsiteX2" fmla="*/ 1472411 w 1472411"/>
              <a:gd name="connsiteY2" fmla="*/ 1689284 h 1689284"/>
              <a:gd name="connsiteX3" fmla="*/ 0 w 1472411"/>
              <a:gd name="connsiteY3" fmla="*/ 1689284 h 1689284"/>
            </a:gdLst>
            <a:ahLst/>
            <a:cxnLst>
              <a:cxn ang="0">
                <a:pos x="connsiteX0" y="connsiteY0"/>
              </a:cxn>
              <a:cxn ang="0">
                <a:pos x="connsiteX1" y="connsiteY1"/>
              </a:cxn>
              <a:cxn ang="0">
                <a:pos x="connsiteX2" y="connsiteY2"/>
              </a:cxn>
              <a:cxn ang="0">
                <a:pos x="connsiteX3" y="connsiteY3"/>
              </a:cxn>
            </a:cxnLst>
            <a:rect l="l" t="t" r="r" b="b"/>
            <a:pathLst>
              <a:path w="1472411" h="1689284">
                <a:moveTo>
                  <a:pt x="0" y="0"/>
                </a:moveTo>
                <a:lnTo>
                  <a:pt x="1472411" y="0"/>
                </a:lnTo>
                <a:lnTo>
                  <a:pt x="1472411" y="1689284"/>
                </a:lnTo>
                <a:lnTo>
                  <a:pt x="0" y="1689284"/>
                </a:lnTo>
                <a:close/>
              </a:path>
            </a:pathLst>
          </a:custGeom>
          <a:solidFill>
            <a:schemeClr val="bg1">
              <a:lumMod val="85000"/>
            </a:schemeClr>
          </a:solidFill>
        </p:spPr>
        <p:txBody>
          <a:bodyPr wrap="square" bIns="936000" anchor="ctr" anchorCtr="1">
            <a:noAutofit/>
          </a:bodyPr>
          <a:lstStyle>
            <a:lvl1pPr marL="0" indent="0" algn="ctr">
              <a:buNone/>
              <a:defRPr sz="1000">
                <a:solidFill>
                  <a:srgbClr val="C00000"/>
                </a:solidFill>
                <a:latin typeface="メイリオ" panose="020B0604030504040204" pitchFamily="50" charset="-128"/>
                <a:ea typeface="メイリオ" panose="020B0604030504040204" pitchFamily="50" charset="-128"/>
              </a:defRPr>
            </a:lvl1pPr>
          </a:lstStyle>
          <a:p>
            <a:r>
              <a:rPr kumimoji="1" lang="ja-JP" altLang="en-US" dirty="0"/>
              <a:t>アイコンをクリックして写真を挿入</a:t>
            </a:r>
            <a:endParaRPr kumimoji="1" lang="en-US" altLang="ja-JP" dirty="0"/>
          </a:p>
        </p:txBody>
      </p:sp>
      <p:sp>
        <p:nvSpPr>
          <p:cNvPr id="77" name="図プレースホルダー 26"/>
          <p:cNvSpPr>
            <a:spLocks noGrp="1"/>
          </p:cNvSpPr>
          <p:nvPr>
            <p:ph type="pic" sz="quarter" idx="23" hasCustomPrompt="1"/>
          </p:nvPr>
        </p:nvSpPr>
        <p:spPr>
          <a:xfrm>
            <a:off x="11371510" y="5225727"/>
            <a:ext cx="1430314" cy="1211034"/>
          </a:xfrm>
          <a:custGeom>
            <a:avLst/>
            <a:gdLst>
              <a:gd name="connsiteX0" fmla="*/ 0 w 1472411"/>
              <a:gd name="connsiteY0" fmla="*/ 0 h 1689284"/>
              <a:gd name="connsiteX1" fmla="*/ 1472411 w 1472411"/>
              <a:gd name="connsiteY1" fmla="*/ 0 h 1689284"/>
              <a:gd name="connsiteX2" fmla="*/ 1472411 w 1472411"/>
              <a:gd name="connsiteY2" fmla="*/ 1689284 h 1689284"/>
              <a:gd name="connsiteX3" fmla="*/ 0 w 1472411"/>
              <a:gd name="connsiteY3" fmla="*/ 1689284 h 1689284"/>
            </a:gdLst>
            <a:ahLst/>
            <a:cxnLst>
              <a:cxn ang="0">
                <a:pos x="connsiteX0" y="connsiteY0"/>
              </a:cxn>
              <a:cxn ang="0">
                <a:pos x="connsiteX1" y="connsiteY1"/>
              </a:cxn>
              <a:cxn ang="0">
                <a:pos x="connsiteX2" y="connsiteY2"/>
              </a:cxn>
              <a:cxn ang="0">
                <a:pos x="connsiteX3" y="connsiteY3"/>
              </a:cxn>
            </a:cxnLst>
            <a:rect l="l" t="t" r="r" b="b"/>
            <a:pathLst>
              <a:path w="1472411" h="1689284">
                <a:moveTo>
                  <a:pt x="0" y="0"/>
                </a:moveTo>
                <a:lnTo>
                  <a:pt x="1472411" y="0"/>
                </a:lnTo>
                <a:lnTo>
                  <a:pt x="1472411" y="1689284"/>
                </a:lnTo>
                <a:lnTo>
                  <a:pt x="0" y="1689284"/>
                </a:lnTo>
                <a:close/>
              </a:path>
            </a:pathLst>
          </a:custGeom>
          <a:solidFill>
            <a:schemeClr val="bg1">
              <a:lumMod val="85000"/>
            </a:schemeClr>
          </a:solidFill>
        </p:spPr>
        <p:txBody>
          <a:bodyPr wrap="square" bIns="936000" anchor="ctr" anchorCtr="1">
            <a:noAutofit/>
          </a:bodyPr>
          <a:lstStyle>
            <a:lvl1pPr marL="0" indent="0" algn="ctr">
              <a:buNone/>
              <a:defRPr sz="1000">
                <a:solidFill>
                  <a:srgbClr val="C00000"/>
                </a:solidFill>
                <a:latin typeface="メイリオ" panose="020B0604030504040204" pitchFamily="50" charset="-128"/>
                <a:ea typeface="メイリオ" panose="020B0604030504040204" pitchFamily="50" charset="-128"/>
              </a:defRPr>
            </a:lvl1pPr>
          </a:lstStyle>
          <a:p>
            <a:r>
              <a:rPr kumimoji="1" lang="ja-JP" altLang="en-US" dirty="0"/>
              <a:t>アイコンをクリックして写真を挿入</a:t>
            </a:r>
            <a:endParaRPr kumimoji="1" lang="en-US" altLang="ja-JP" dirty="0"/>
          </a:p>
        </p:txBody>
      </p:sp>
      <p:sp>
        <p:nvSpPr>
          <p:cNvPr id="78" name="図プレースホルダー 27"/>
          <p:cNvSpPr>
            <a:spLocks noGrp="1"/>
          </p:cNvSpPr>
          <p:nvPr>
            <p:ph type="pic" sz="quarter" idx="24" hasCustomPrompt="1"/>
          </p:nvPr>
        </p:nvSpPr>
        <p:spPr>
          <a:xfrm>
            <a:off x="13043716" y="5225727"/>
            <a:ext cx="1430314" cy="1211034"/>
          </a:xfrm>
          <a:custGeom>
            <a:avLst/>
            <a:gdLst>
              <a:gd name="connsiteX0" fmla="*/ 0 w 1472411"/>
              <a:gd name="connsiteY0" fmla="*/ 0 h 1689284"/>
              <a:gd name="connsiteX1" fmla="*/ 1472411 w 1472411"/>
              <a:gd name="connsiteY1" fmla="*/ 0 h 1689284"/>
              <a:gd name="connsiteX2" fmla="*/ 1472411 w 1472411"/>
              <a:gd name="connsiteY2" fmla="*/ 1689284 h 1689284"/>
              <a:gd name="connsiteX3" fmla="*/ 0 w 1472411"/>
              <a:gd name="connsiteY3" fmla="*/ 1689284 h 1689284"/>
            </a:gdLst>
            <a:ahLst/>
            <a:cxnLst>
              <a:cxn ang="0">
                <a:pos x="connsiteX0" y="connsiteY0"/>
              </a:cxn>
              <a:cxn ang="0">
                <a:pos x="connsiteX1" y="connsiteY1"/>
              </a:cxn>
              <a:cxn ang="0">
                <a:pos x="connsiteX2" y="connsiteY2"/>
              </a:cxn>
              <a:cxn ang="0">
                <a:pos x="connsiteX3" y="connsiteY3"/>
              </a:cxn>
            </a:cxnLst>
            <a:rect l="l" t="t" r="r" b="b"/>
            <a:pathLst>
              <a:path w="1472411" h="1689284">
                <a:moveTo>
                  <a:pt x="0" y="0"/>
                </a:moveTo>
                <a:lnTo>
                  <a:pt x="1472411" y="0"/>
                </a:lnTo>
                <a:lnTo>
                  <a:pt x="1472411" y="1689284"/>
                </a:lnTo>
                <a:lnTo>
                  <a:pt x="0" y="1689284"/>
                </a:lnTo>
                <a:close/>
              </a:path>
            </a:pathLst>
          </a:custGeom>
          <a:solidFill>
            <a:schemeClr val="bg1">
              <a:lumMod val="85000"/>
            </a:schemeClr>
          </a:solidFill>
        </p:spPr>
        <p:txBody>
          <a:bodyPr wrap="square" bIns="936000" anchor="ctr" anchorCtr="1">
            <a:noAutofit/>
          </a:bodyPr>
          <a:lstStyle>
            <a:lvl1pPr marL="0" indent="0" algn="ctr">
              <a:buNone/>
              <a:defRPr sz="1000">
                <a:solidFill>
                  <a:srgbClr val="C00000"/>
                </a:solidFill>
                <a:latin typeface="メイリオ" panose="020B0604030504040204" pitchFamily="50" charset="-128"/>
                <a:ea typeface="メイリオ" panose="020B0604030504040204" pitchFamily="50" charset="-128"/>
              </a:defRPr>
            </a:lvl1pPr>
          </a:lstStyle>
          <a:p>
            <a:r>
              <a:rPr kumimoji="1" lang="ja-JP" altLang="en-US" dirty="0"/>
              <a:t>アイコンをクリックして写真を挿入</a:t>
            </a:r>
            <a:endParaRPr kumimoji="1" lang="en-US" altLang="ja-JP" dirty="0"/>
          </a:p>
        </p:txBody>
      </p:sp>
      <p:sp>
        <p:nvSpPr>
          <p:cNvPr id="88" name="図プレースホルダー 21"/>
          <p:cNvSpPr>
            <a:spLocks noGrp="1"/>
          </p:cNvSpPr>
          <p:nvPr>
            <p:ph type="pic" sz="quarter" idx="25" hasCustomPrompt="1"/>
          </p:nvPr>
        </p:nvSpPr>
        <p:spPr>
          <a:xfrm>
            <a:off x="4113569" y="6731656"/>
            <a:ext cx="3025020" cy="3295564"/>
          </a:xfrm>
          <a:custGeom>
            <a:avLst/>
            <a:gdLst>
              <a:gd name="connsiteX0" fmla="*/ 0 w 1472411"/>
              <a:gd name="connsiteY0" fmla="*/ 0 h 1689284"/>
              <a:gd name="connsiteX1" fmla="*/ 1472411 w 1472411"/>
              <a:gd name="connsiteY1" fmla="*/ 0 h 1689284"/>
              <a:gd name="connsiteX2" fmla="*/ 1472411 w 1472411"/>
              <a:gd name="connsiteY2" fmla="*/ 1689284 h 1689284"/>
              <a:gd name="connsiteX3" fmla="*/ 0 w 1472411"/>
              <a:gd name="connsiteY3" fmla="*/ 1689284 h 1689284"/>
            </a:gdLst>
            <a:ahLst/>
            <a:cxnLst>
              <a:cxn ang="0">
                <a:pos x="connsiteX0" y="connsiteY0"/>
              </a:cxn>
              <a:cxn ang="0">
                <a:pos x="connsiteX1" y="connsiteY1"/>
              </a:cxn>
              <a:cxn ang="0">
                <a:pos x="connsiteX2" y="connsiteY2"/>
              </a:cxn>
              <a:cxn ang="0">
                <a:pos x="connsiteX3" y="connsiteY3"/>
              </a:cxn>
            </a:cxnLst>
            <a:rect l="l" t="t" r="r" b="b"/>
            <a:pathLst>
              <a:path w="1472411" h="1689284">
                <a:moveTo>
                  <a:pt x="0" y="0"/>
                </a:moveTo>
                <a:lnTo>
                  <a:pt x="1472411" y="0"/>
                </a:lnTo>
                <a:lnTo>
                  <a:pt x="1472411" y="1689284"/>
                </a:lnTo>
                <a:lnTo>
                  <a:pt x="0" y="1689284"/>
                </a:lnTo>
                <a:close/>
              </a:path>
            </a:pathLst>
          </a:custGeom>
          <a:solidFill>
            <a:schemeClr val="bg1">
              <a:lumMod val="85000"/>
            </a:schemeClr>
          </a:solidFill>
        </p:spPr>
        <p:txBody>
          <a:bodyPr wrap="square" bIns="936000" anchor="ctr" anchorCtr="1">
            <a:noAutofit/>
          </a:bodyPr>
          <a:lstStyle>
            <a:lvl1pPr marL="0" indent="0" algn="ctr">
              <a:buNone/>
              <a:defRPr sz="1000">
                <a:solidFill>
                  <a:srgbClr val="C00000"/>
                </a:solidFill>
                <a:latin typeface="メイリオ" panose="020B0604030504040204" pitchFamily="50" charset="-128"/>
                <a:ea typeface="メイリオ" panose="020B0604030504040204" pitchFamily="50" charset="-128"/>
              </a:defRPr>
            </a:lvl1pPr>
          </a:lstStyle>
          <a:p>
            <a:r>
              <a:rPr kumimoji="1" lang="ja-JP" altLang="en-US" dirty="0"/>
              <a:t>アイコンをクリックして写真を挿入</a:t>
            </a:r>
            <a:endParaRPr kumimoji="1" lang="en-US" altLang="ja-JP" dirty="0"/>
          </a:p>
        </p:txBody>
      </p:sp>
      <p:sp>
        <p:nvSpPr>
          <p:cNvPr id="91" name="テキスト プレースホルダー 2"/>
          <p:cNvSpPr>
            <a:spLocks noGrp="1"/>
          </p:cNvSpPr>
          <p:nvPr>
            <p:ph type="body" sz="quarter" idx="26" hasCustomPrompt="1"/>
          </p:nvPr>
        </p:nvSpPr>
        <p:spPr>
          <a:xfrm>
            <a:off x="639121" y="7074892"/>
            <a:ext cx="3105717" cy="2952326"/>
          </a:xfrm>
        </p:spPr>
        <p:txBody>
          <a:bodyPr>
            <a:noAutofit/>
          </a:bodyPr>
          <a:lstStyle>
            <a:lvl1pPr marL="0" indent="0" algn="l">
              <a:buNone/>
              <a:defRPr sz="1000">
                <a:latin typeface="メイリオ" panose="020B0604030504040204" pitchFamily="50" charset="-128"/>
                <a:ea typeface="メイリオ" panose="020B0604030504040204" pitchFamily="50" charset="-128"/>
              </a:defRPr>
            </a:lvl1pPr>
            <a:lvl2pPr marL="377967" indent="0" algn="ctr">
              <a:buNone/>
              <a:defRPr sz="1200">
                <a:latin typeface="メイリオ" panose="020B0604030504040204" pitchFamily="50" charset="-128"/>
                <a:ea typeface="メイリオ" panose="020B0604030504040204" pitchFamily="50" charset="-128"/>
              </a:defRPr>
            </a:lvl2pPr>
            <a:lvl3pPr marL="755934" indent="0" algn="ctr">
              <a:buNone/>
              <a:defRPr sz="1200">
                <a:latin typeface="メイリオ" panose="020B0604030504040204" pitchFamily="50" charset="-128"/>
                <a:ea typeface="メイリオ" panose="020B0604030504040204" pitchFamily="50" charset="-128"/>
              </a:defRPr>
            </a:lvl3pPr>
            <a:lvl4pPr marL="1133901" indent="0" algn="ctr">
              <a:buNone/>
              <a:defRPr sz="1200">
                <a:latin typeface="メイリオ" panose="020B0604030504040204" pitchFamily="50" charset="-128"/>
                <a:ea typeface="メイリオ" panose="020B0604030504040204" pitchFamily="50" charset="-128"/>
              </a:defRPr>
            </a:lvl4pPr>
            <a:lvl5pPr marL="1511869" indent="0" algn="ctr">
              <a:buNone/>
              <a:defRPr sz="1200">
                <a:latin typeface="メイリオ" panose="020B0604030504040204" pitchFamily="50" charset="-128"/>
                <a:ea typeface="メイリオ" panose="020B0604030504040204" pitchFamily="50" charset="-128"/>
              </a:defRPr>
            </a:lvl5pPr>
          </a:lstStyle>
          <a:p>
            <a:pPr lvl="0"/>
            <a:r>
              <a:rPr kumimoji="1" lang="ja-JP" altLang="en-US" dirty="0"/>
              <a:t>文字を入れましょう。</a:t>
            </a:r>
            <a:endParaRPr kumimoji="1" lang="en-US" altLang="ja-JP" dirty="0"/>
          </a:p>
        </p:txBody>
      </p:sp>
    </p:spTree>
    <p:extLst>
      <p:ext uri="{BB962C8B-B14F-4D97-AF65-F5344CB8AC3E}">
        <p14:creationId xmlns:p14="http://schemas.microsoft.com/office/powerpoint/2010/main" val="120448540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039674" y="569326"/>
            <a:ext cx="13043178" cy="2066896"/>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1039674" y="2846623"/>
            <a:ext cx="13043178" cy="6784864"/>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1039674" y="9911198"/>
            <a:ext cx="3402568" cy="569325"/>
          </a:xfrm>
          <a:prstGeom prst="rect">
            <a:avLst/>
          </a:prstGeom>
        </p:spPr>
        <p:txBody>
          <a:bodyPr vert="horz" lIns="91440" tIns="45720" rIns="91440" bIns="45720" rtlCol="0" anchor="ctr"/>
          <a:lstStyle>
            <a:lvl1pPr algn="l">
              <a:defRPr sz="1488">
                <a:solidFill>
                  <a:schemeClr val="tx1">
                    <a:tint val="75000"/>
                  </a:schemeClr>
                </a:solidFill>
              </a:defRPr>
            </a:lvl1pPr>
          </a:lstStyle>
          <a:p>
            <a:fld id="{EF9C7CDC-5E7D-477E-A64A-5BA1AE91D32A}" type="datetimeFigureOut">
              <a:rPr kumimoji="1" lang="ja-JP" altLang="en-US" smtClean="0"/>
              <a:t>2022/12/6</a:t>
            </a:fld>
            <a:endParaRPr kumimoji="1" lang="ja-JP" altLang="en-US" dirty="0"/>
          </a:p>
        </p:txBody>
      </p:sp>
      <p:sp>
        <p:nvSpPr>
          <p:cNvPr id="5" name="フッター プレースホルダー 4"/>
          <p:cNvSpPr>
            <a:spLocks noGrp="1"/>
          </p:cNvSpPr>
          <p:nvPr>
            <p:ph type="ftr" sz="quarter" idx="3"/>
          </p:nvPr>
        </p:nvSpPr>
        <p:spPr>
          <a:xfrm>
            <a:off x="5009337" y="9911198"/>
            <a:ext cx="5103852" cy="569325"/>
          </a:xfrm>
          <a:prstGeom prst="rect">
            <a:avLst/>
          </a:prstGeom>
        </p:spPr>
        <p:txBody>
          <a:bodyPr vert="horz" lIns="91440" tIns="45720" rIns="91440" bIns="45720" rtlCol="0" anchor="ctr"/>
          <a:lstStyle>
            <a:lvl1pPr algn="ctr">
              <a:defRPr sz="1488">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10680283" y="9911198"/>
            <a:ext cx="3402568" cy="569325"/>
          </a:xfrm>
          <a:prstGeom prst="rect">
            <a:avLst/>
          </a:prstGeom>
        </p:spPr>
        <p:txBody>
          <a:bodyPr vert="horz" lIns="91440" tIns="45720" rIns="91440" bIns="45720" rtlCol="0" anchor="ctr"/>
          <a:lstStyle>
            <a:lvl1pPr algn="r">
              <a:defRPr sz="1488">
                <a:solidFill>
                  <a:schemeClr val="tx1">
                    <a:tint val="75000"/>
                  </a:schemeClr>
                </a:solidFill>
              </a:defRPr>
            </a:lvl1pPr>
          </a:lstStyle>
          <a:p>
            <a:fld id="{7F9AC9CB-47E6-460C-AC22-80252AFCCA3D}" type="slidenum">
              <a:rPr kumimoji="1" lang="ja-JP" altLang="en-US" smtClean="0"/>
              <a:t>‹#›</a:t>
            </a:fld>
            <a:endParaRPr kumimoji="1" lang="ja-JP" altLang="en-US" dirty="0"/>
          </a:p>
        </p:txBody>
      </p:sp>
    </p:spTree>
    <p:extLst>
      <p:ext uri="{BB962C8B-B14F-4D97-AF65-F5344CB8AC3E}">
        <p14:creationId xmlns:p14="http://schemas.microsoft.com/office/powerpoint/2010/main" val="10604352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134222" rtl="0" eaLnBrk="1" latinLnBrk="0" hangingPunct="1">
        <a:lnSpc>
          <a:spcPct val="90000"/>
        </a:lnSpc>
        <a:spcBef>
          <a:spcPct val="0"/>
        </a:spcBef>
        <a:buNone/>
        <a:defRPr kumimoji="1" sz="5458" kern="1200">
          <a:solidFill>
            <a:schemeClr val="tx1"/>
          </a:solidFill>
          <a:latin typeface="+mj-lt"/>
          <a:ea typeface="+mj-ea"/>
          <a:cs typeface="+mj-cs"/>
        </a:defRPr>
      </a:lvl1pPr>
    </p:titleStyle>
    <p:bodyStyle>
      <a:lvl1pPr marL="283555" indent="-283555" algn="l" defTabSz="1134222" rtl="0" eaLnBrk="1" latinLnBrk="0" hangingPunct="1">
        <a:lnSpc>
          <a:spcPct val="90000"/>
        </a:lnSpc>
        <a:spcBef>
          <a:spcPts val="1240"/>
        </a:spcBef>
        <a:buFont typeface="Arial" panose="020B0604020202020204" pitchFamily="34" charset="0"/>
        <a:buChar char="•"/>
        <a:defRPr kumimoji="1" sz="3473" kern="1200">
          <a:solidFill>
            <a:schemeClr val="tx1"/>
          </a:solidFill>
          <a:latin typeface="+mn-lt"/>
          <a:ea typeface="+mn-ea"/>
          <a:cs typeface="+mn-cs"/>
        </a:defRPr>
      </a:lvl1pPr>
      <a:lvl2pPr marL="850666" indent="-283555" algn="l" defTabSz="1134222" rtl="0" eaLnBrk="1" latinLnBrk="0" hangingPunct="1">
        <a:lnSpc>
          <a:spcPct val="90000"/>
        </a:lnSpc>
        <a:spcBef>
          <a:spcPts val="620"/>
        </a:spcBef>
        <a:buFont typeface="Arial" panose="020B0604020202020204" pitchFamily="34" charset="0"/>
        <a:buChar char="•"/>
        <a:defRPr kumimoji="1" sz="2977" kern="1200">
          <a:solidFill>
            <a:schemeClr val="tx1"/>
          </a:solidFill>
          <a:latin typeface="+mn-lt"/>
          <a:ea typeface="+mn-ea"/>
          <a:cs typeface="+mn-cs"/>
        </a:defRPr>
      </a:lvl2pPr>
      <a:lvl3pPr marL="1417777" indent="-283555" algn="l" defTabSz="1134222" rtl="0" eaLnBrk="1" latinLnBrk="0" hangingPunct="1">
        <a:lnSpc>
          <a:spcPct val="90000"/>
        </a:lnSpc>
        <a:spcBef>
          <a:spcPts val="620"/>
        </a:spcBef>
        <a:buFont typeface="Arial" panose="020B0604020202020204" pitchFamily="34" charset="0"/>
        <a:buChar char="•"/>
        <a:defRPr kumimoji="1" sz="2481" kern="1200">
          <a:solidFill>
            <a:schemeClr val="tx1"/>
          </a:solidFill>
          <a:latin typeface="+mn-lt"/>
          <a:ea typeface="+mn-ea"/>
          <a:cs typeface="+mn-cs"/>
        </a:defRPr>
      </a:lvl3pPr>
      <a:lvl4pPr marL="1984888" indent="-283555" algn="l" defTabSz="1134222" rtl="0" eaLnBrk="1" latinLnBrk="0" hangingPunct="1">
        <a:lnSpc>
          <a:spcPct val="90000"/>
        </a:lnSpc>
        <a:spcBef>
          <a:spcPts val="620"/>
        </a:spcBef>
        <a:buFont typeface="Arial" panose="020B0604020202020204" pitchFamily="34" charset="0"/>
        <a:buChar char="•"/>
        <a:defRPr kumimoji="1" sz="2233" kern="1200">
          <a:solidFill>
            <a:schemeClr val="tx1"/>
          </a:solidFill>
          <a:latin typeface="+mn-lt"/>
          <a:ea typeface="+mn-ea"/>
          <a:cs typeface="+mn-cs"/>
        </a:defRPr>
      </a:lvl4pPr>
      <a:lvl5pPr marL="2551999" indent="-283555" algn="l" defTabSz="1134222" rtl="0" eaLnBrk="1" latinLnBrk="0" hangingPunct="1">
        <a:lnSpc>
          <a:spcPct val="90000"/>
        </a:lnSpc>
        <a:spcBef>
          <a:spcPts val="620"/>
        </a:spcBef>
        <a:buFont typeface="Arial" panose="020B0604020202020204" pitchFamily="34" charset="0"/>
        <a:buChar char="•"/>
        <a:defRPr kumimoji="1" sz="2233" kern="1200">
          <a:solidFill>
            <a:schemeClr val="tx1"/>
          </a:solidFill>
          <a:latin typeface="+mn-lt"/>
          <a:ea typeface="+mn-ea"/>
          <a:cs typeface="+mn-cs"/>
        </a:defRPr>
      </a:lvl5pPr>
      <a:lvl6pPr marL="3119110" indent="-283555" algn="l" defTabSz="1134222" rtl="0" eaLnBrk="1" latinLnBrk="0" hangingPunct="1">
        <a:lnSpc>
          <a:spcPct val="90000"/>
        </a:lnSpc>
        <a:spcBef>
          <a:spcPts val="620"/>
        </a:spcBef>
        <a:buFont typeface="Arial" panose="020B0604020202020204" pitchFamily="34" charset="0"/>
        <a:buChar char="•"/>
        <a:defRPr kumimoji="1" sz="2233" kern="1200">
          <a:solidFill>
            <a:schemeClr val="tx1"/>
          </a:solidFill>
          <a:latin typeface="+mn-lt"/>
          <a:ea typeface="+mn-ea"/>
          <a:cs typeface="+mn-cs"/>
        </a:defRPr>
      </a:lvl6pPr>
      <a:lvl7pPr marL="3686221" indent="-283555" algn="l" defTabSz="1134222" rtl="0" eaLnBrk="1" latinLnBrk="0" hangingPunct="1">
        <a:lnSpc>
          <a:spcPct val="90000"/>
        </a:lnSpc>
        <a:spcBef>
          <a:spcPts val="620"/>
        </a:spcBef>
        <a:buFont typeface="Arial" panose="020B0604020202020204" pitchFamily="34" charset="0"/>
        <a:buChar char="•"/>
        <a:defRPr kumimoji="1" sz="2233" kern="1200">
          <a:solidFill>
            <a:schemeClr val="tx1"/>
          </a:solidFill>
          <a:latin typeface="+mn-lt"/>
          <a:ea typeface="+mn-ea"/>
          <a:cs typeface="+mn-cs"/>
        </a:defRPr>
      </a:lvl7pPr>
      <a:lvl8pPr marL="4253332" indent="-283555" algn="l" defTabSz="1134222" rtl="0" eaLnBrk="1" latinLnBrk="0" hangingPunct="1">
        <a:lnSpc>
          <a:spcPct val="90000"/>
        </a:lnSpc>
        <a:spcBef>
          <a:spcPts val="620"/>
        </a:spcBef>
        <a:buFont typeface="Arial" panose="020B0604020202020204" pitchFamily="34" charset="0"/>
        <a:buChar char="•"/>
        <a:defRPr kumimoji="1" sz="2233" kern="1200">
          <a:solidFill>
            <a:schemeClr val="tx1"/>
          </a:solidFill>
          <a:latin typeface="+mn-lt"/>
          <a:ea typeface="+mn-ea"/>
          <a:cs typeface="+mn-cs"/>
        </a:defRPr>
      </a:lvl8pPr>
      <a:lvl9pPr marL="4820442" indent="-283555" algn="l" defTabSz="1134222" rtl="0" eaLnBrk="1" latinLnBrk="0" hangingPunct="1">
        <a:lnSpc>
          <a:spcPct val="90000"/>
        </a:lnSpc>
        <a:spcBef>
          <a:spcPts val="620"/>
        </a:spcBef>
        <a:buFont typeface="Arial" panose="020B0604020202020204" pitchFamily="34" charset="0"/>
        <a:buChar char="•"/>
        <a:defRPr kumimoji="1" sz="2233" kern="1200">
          <a:solidFill>
            <a:schemeClr val="tx1"/>
          </a:solidFill>
          <a:latin typeface="+mn-lt"/>
          <a:ea typeface="+mn-ea"/>
          <a:cs typeface="+mn-cs"/>
        </a:defRPr>
      </a:lvl9pPr>
    </p:bodyStyle>
    <p:otherStyle>
      <a:defPPr>
        <a:defRPr lang="ja-JP"/>
      </a:defPPr>
      <a:lvl1pPr marL="0" algn="l" defTabSz="1134222" rtl="0" eaLnBrk="1" latinLnBrk="0" hangingPunct="1">
        <a:defRPr kumimoji="1" sz="2233" kern="1200">
          <a:solidFill>
            <a:schemeClr val="tx1"/>
          </a:solidFill>
          <a:latin typeface="+mn-lt"/>
          <a:ea typeface="+mn-ea"/>
          <a:cs typeface="+mn-cs"/>
        </a:defRPr>
      </a:lvl1pPr>
      <a:lvl2pPr marL="567111" algn="l" defTabSz="1134222" rtl="0" eaLnBrk="1" latinLnBrk="0" hangingPunct="1">
        <a:defRPr kumimoji="1" sz="2233" kern="1200">
          <a:solidFill>
            <a:schemeClr val="tx1"/>
          </a:solidFill>
          <a:latin typeface="+mn-lt"/>
          <a:ea typeface="+mn-ea"/>
          <a:cs typeface="+mn-cs"/>
        </a:defRPr>
      </a:lvl2pPr>
      <a:lvl3pPr marL="1134222" algn="l" defTabSz="1134222" rtl="0" eaLnBrk="1" latinLnBrk="0" hangingPunct="1">
        <a:defRPr kumimoji="1" sz="2233" kern="1200">
          <a:solidFill>
            <a:schemeClr val="tx1"/>
          </a:solidFill>
          <a:latin typeface="+mn-lt"/>
          <a:ea typeface="+mn-ea"/>
          <a:cs typeface="+mn-cs"/>
        </a:defRPr>
      </a:lvl3pPr>
      <a:lvl4pPr marL="1701333" algn="l" defTabSz="1134222" rtl="0" eaLnBrk="1" latinLnBrk="0" hangingPunct="1">
        <a:defRPr kumimoji="1" sz="2233" kern="1200">
          <a:solidFill>
            <a:schemeClr val="tx1"/>
          </a:solidFill>
          <a:latin typeface="+mn-lt"/>
          <a:ea typeface="+mn-ea"/>
          <a:cs typeface="+mn-cs"/>
        </a:defRPr>
      </a:lvl4pPr>
      <a:lvl5pPr marL="2268444" algn="l" defTabSz="1134222" rtl="0" eaLnBrk="1" latinLnBrk="0" hangingPunct="1">
        <a:defRPr kumimoji="1" sz="2233" kern="1200">
          <a:solidFill>
            <a:schemeClr val="tx1"/>
          </a:solidFill>
          <a:latin typeface="+mn-lt"/>
          <a:ea typeface="+mn-ea"/>
          <a:cs typeface="+mn-cs"/>
        </a:defRPr>
      </a:lvl5pPr>
      <a:lvl6pPr marL="2835554" algn="l" defTabSz="1134222" rtl="0" eaLnBrk="1" latinLnBrk="0" hangingPunct="1">
        <a:defRPr kumimoji="1" sz="2233" kern="1200">
          <a:solidFill>
            <a:schemeClr val="tx1"/>
          </a:solidFill>
          <a:latin typeface="+mn-lt"/>
          <a:ea typeface="+mn-ea"/>
          <a:cs typeface="+mn-cs"/>
        </a:defRPr>
      </a:lvl6pPr>
      <a:lvl7pPr marL="3402665" algn="l" defTabSz="1134222" rtl="0" eaLnBrk="1" latinLnBrk="0" hangingPunct="1">
        <a:defRPr kumimoji="1" sz="2233" kern="1200">
          <a:solidFill>
            <a:schemeClr val="tx1"/>
          </a:solidFill>
          <a:latin typeface="+mn-lt"/>
          <a:ea typeface="+mn-ea"/>
          <a:cs typeface="+mn-cs"/>
        </a:defRPr>
      </a:lvl7pPr>
      <a:lvl8pPr marL="3969776" algn="l" defTabSz="1134222" rtl="0" eaLnBrk="1" latinLnBrk="0" hangingPunct="1">
        <a:defRPr kumimoji="1" sz="2233" kern="1200">
          <a:solidFill>
            <a:schemeClr val="tx1"/>
          </a:solidFill>
          <a:latin typeface="+mn-lt"/>
          <a:ea typeface="+mn-ea"/>
          <a:cs typeface="+mn-cs"/>
        </a:defRPr>
      </a:lvl8pPr>
      <a:lvl9pPr marL="4536887" algn="l" defTabSz="1134222" rtl="0" eaLnBrk="1" latinLnBrk="0" hangingPunct="1">
        <a:defRPr kumimoji="1" sz="22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図 10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5122526" cy="3242174"/>
          </a:xfrm>
          <a:prstGeom prst="rect">
            <a:avLst/>
          </a:prstGeom>
        </p:spPr>
      </p:pic>
      <p:cxnSp>
        <p:nvCxnSpPr>
          <p:cNvPr id="106" name="直線コネクタ 105"/>
          <p:cNvCxnSpPr/>
          <p:nvPr/>
        </p:nvCxnSpPr>
        <p:spPr>
          <a:xfrm>
            <a:off x="7561263" y="0"/>
            <a:ext cx="0" cy="1069340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 name="図プレースホルダー 1"/>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9714" r="19714"/>
          <a:stretch>
            <a:fillRect/>
          </a:stretch>
        </p:blipFill>
        <p:spPr/>
      </p:pic>
      <p:sp>
        <p:nvSpPr>
          <p:cNvPr id="96" name="テキスト プレースホルダー 95"/>
          <p:cNvSpPr>
            <a:spLocks noGrp="1"/>
          </p:cNvSpPr>
          <p:nvPr>
            <p:ph type="body" sz="quarter" idx="18"/>
          </p:nvPr>
        </p:nvSpPr>
        <p:spPr>
          <a:xfrm>
            <a:off x="2720977" y="4216081"/>
            <a:ext cx="4457952" cy="1950013"/>
          </a:xfrm>
        </p:spPr>
        <p:txBody>
          <a:bodyPr/>
          <a:lstStyle/>
          <a:p>
            <a:pPr algn="just">
              <a:lnSpc>
                <a:spcPts val="2000"/>
              </a:lnSpc>
            </a:pPr>
            <a:r>
              <a:rPr lang="ja-JP" altLang="en-US" sz="1800" kern="100" dirty="0">
                <a:effectLst/>
                <a:latin typeface="Century" panose="02040604050505020304" pitchFamily="18" charset="0"/>
                <a:ea typeface="游ゴシック" panose="020B0400000000000000" pitchFamily="50" charset="-128"/>
                <a:cs typeface="Times New Roman" panose="02020603050405020304" pitchFamily="18" charset="0"/>
              </a:rPr>
              <a:t>　</a:t>
            </a:r>
            <a:r>
              <a:rPr lang="ja-JP" altLang="ja-JP" sz="1800" kern="100" dirty="0">
                <a:effectLst/>
                <a:latin typeface="Century" panose="02040604050505020304" pitchFamily="18" charset="0"/>
                <a:ea typeface="游ゴシック" panose="020B0400000000000000" pitchFamily="50" charset="-128"/>
                <a:cs typeface="Times New Roman" panose="02020603050405020304" pitchFamily="18" charset="0"/>
              </a:rPr>
              <a:t>市では、公園等の清掃にご協力いただける地域</a:t>
            </a:r>
            <a:r>
              <a:rPr lang="ja-JP" altLang="ja-JP" sz="1800" kern="100">
                <a:effectLst/>
                <a:latin typeface="Century" panose="02040604050505020304" pitchFamily="18" charset="0"/>
                <a:ea typeface="游ゴシック" panose="020B0400000000000000" pitchFamily="50" charset="-128"/>
                <a:cs typeface="Times New Roman" panose="02020603050405020304" pitchFamily="18" charset="0"/>
              </a:rPr>
              <a:t>の</a:t>
            </a:r>
            <a:r>
              <a:rPr lang="ja-JP" altLang="ja-JP" sz="1800" kern="100" smtClean="0">
                <a:effectLst/>
                <a:latin typeface="Century" panose="02040604050505020304" pitchFamily="18" charset="0"/>
                <a:ea typeface="游ゴシック" panose="020B0400000000000000" pitchFamily="50" charset="-128"/>
                <a:cs typeface="Times New Roman" panose="02020603050405020304" pitchFamily="18" charset="0"/>
              </a:rPr>
              <a:t>皆様方（</a:t>
            </a:r>
            <a:r>
              <a:rPr lang="ja-JP" altLang="ja-JP" sz="1800" kern="100" dirty="0">
                <a:effectLst/>
                <a:latin typeface="Century" panose="02040604050505020304" pitchFamily="18" charset="0"/>
                <a:ea typeface="游ゴシック" panose="020B0400000000000000" pitchFamily="50" charset="-128"/>
                <a:cs typeface="Times New Roman" panose="02020603050405020304" pitchFamily="18" charset="0"/>
              </a:rPr>
              <a:t>公園清掃協力団体、自治会、町内会等）を対象に、草刈り機の貸出を行っています。</a:t>
            </a:r>
            <a:endParaRPr lang="en-US" altLang="ja-JP" sz="18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2000"/>
              </a:lnSpc>
            </a:pPr>
            <a:r>
              <a:rPr lang="ja-JP" altLang="en-US" sz="1800" dirty="0">
                <a:effectLst/>
                <a:ea typeface="游ゴシック" panose="020B0400000000000000" pitchFamily="50" charset="-128"/>
                <a:cs typeface="Times New Roman" panose="02020603050405020304" pitchFamily="18" charset="0"/>
              </a:rPr>
              <a:t>　</a:t>
            </a:r>
            <a:r>
              <a:rPr lang="ja-JP" altLang="ja-JP" sz="1800" dirty="0">
                <a:effectLst/>
                <a:ea typeface="游ゴシック" panose="020B0400000000000000" pitchFamily="50" charset="-128"/>
                <a:cs typeface="Times New Roman" panose="02020603050405020304" pitchFamily="18" charset="0"/>
              </a:rPr>
              <a:t>貸出には事前に申請が必要となりますので、お気軽にお申込みください。</a:t>
            </a:r>
            <a:endParaRPr kumimoji="1" lang="ja-JP" altLang="en-US" dirty="0"/>
          </a:p>
        </p:txBody>
      </p:sp>
      <p:sp>
        <p:nvSpPr>
          <p:cNvPr id="98" name="テキスト プレースホルダー 97"/>
          <p:cNvSpPr>
            <a:spLocks noGrp="1"/>
          </p:cNvSpPr>
          <p:nvPr>
            <p:ph type="body" sz="quarter" idx="20"/>
          </p:nvPr>
        </p:nvSpPr>
        <p:spPr>
          <a:xfrm>
            <a:off x="11444526" y="4356909"/>
            <a:ext cx="3062438" cy="1925895"/>
          </a:xfrm>
          <a:ln>
            <a:solidFill>
              <a:schemeClr val="tx1"/>
            </a:solidFill>
          </a:ln>
        </p:spPr>
        <p:txBody>
          <a:bodyPr/>
          <a:lstStyle/>
          <a:p>
            <a:pPr marL="0" indent="0" algn="just">
              <a:lnSpc>
                <a:spcPct val="100000"/>
              </a:lnSpc>
              <a:buNone/>
            </a:pPr>
            <a:r>
              <a:rPr lang="ja-JP" altLang="en-US" sz="1050" dirty="0">
                <a:effectLst/>
                <a:ea typeface="游ゴシック" panose="020B0400000000000000" pitchFamily="50" charset="-128"/>
                <a:cs typeface="Times New Roman" panose="02020603050405020304" pitchFamily="18" charset="0"/>
              </a:rPr>
              <a:t>①</a:t>
            </a:r>
            <a:r>
              <a:rPr lang="ja-JP" altLang="ja-JP" sz="1050" dirty="0">
                <a:effectLst/>
                <a:ea typeface="游ゴシック" panose="020B0400000000000000" pitchFamily="50" charset="-128"/>
                <a:cs typeface="Times New Roman" panose="02020603050405020304" pitchFamily="18" charset="0"/>
              </a:rPr>
              <a:t>【郵送、メール、ＦＡＸで申請</a:t>
            </a:r>
            <a:r>
              <a:rPr lang="ja-JP" altLang="en-US" sz="1050" dirty="0">
                <a:effectLst/>
                <a:ea typeface="游ゴシック" panose="020B0400000000000000" pitchFamily="50" charset="-128"/>
                <a:cs typeface="Times New Roman" panose="02020603050405020304" pitchFamily="18" charset="0"/>
              </a:rPr>
              <a:t>の場合</a:t>
            </a:r>
            <a:r>
              <a:rPr lang="ja-JP" altLang="ja-JP" sz="1050" dirty="0">
                <a:effectLst/>
                <a:ea typeface="游ゴシック" panose="020B0400000000000000" pitchFamily="50" charset="-128"/>
                <a:cs typeface="Times New Roman" panose="02020603050405020304" pitchFamily="18" charset="0"/>
              </a:rPr>
              <a:t>】</a:t>
            </a:r>
            <a:endParaRPr lang="en-US" altLang="ja-JP" sz="1050" dirty="0">
              <a:effectLst/>
              <a:ea typeface="游ゴシック" panose="020B0400000000000000" pitchFamily="50" charset="-128"/>
              <a:cs typeface="Times New Roman" panose="02020603050405020304" pitchFamily="18" charset="0"/>
            </a:endParaRPr>
          </a:p>
          <a:p>
            <a:pPr marL="0" indent="0" algn="just">
              <a:lnSpc>
                <a:spcPct val="100000"/>
              </a:lnSpc>
              <a:buNone/>
            </a:pPr>
            <a:r>
              <a:rPr lang="en-US" altLang="ja-JP" sz="1100" kern="100" dirty="0">
                <a:latin typeface="Century" panose="02040604050505020304" pitchFamily="18" charset="0"/>
                <a:ea typeface="游ゴシック" panose="020B0400000000000000" pitchFamily="50" charset="-128"/>
                <a:cs typeface="Times New Roman" panose="02020603050405020304" pitchFamily="18" charset="0"/>
              </a:rPr>
              <a:t>※</a:t>
            </a:r>
            <a:r>
              <a:rPr lang="ja-JP" altLang="ja-JP" sz="1100" kern="100" dirty="0">
                <a:effectLst/>
                <a:latin typeface="Century" panose="02040604050505020304" pitchFamily="18" charset="0"/>
                <a:ea typeface="游ゴシック" panose="020B0400000000000000" pitchFamily="50" charset="-128"/>
                <a:cs typeface="Times New Roman" panose="02020603050405020304" pitchFamily="18" charset="0"/>
              </a:rPr>
              <a:t>申請書</a:t>
            </a:r>
            <a:r>
              <a:rPr lang="ja-JP" altLang="en-US" sz="1100" kern="100" dirty="0">
                <a:latin typeface="Century" panose="02040604050505020304" pitchFamily="18" charset="0"/>
                <a:ea typeface="游ゴシック" panose="020B0400000000000000" pitchFamily="50" charset="-128"/>
                <a:cs typeface="Times New Roman" panose="02020603050405020304" pitchFamily="18" charset="0"/>
              </a:rPr>
              <a:t>と</a:t>
            </a:r>
            <a:r>
              <a:rPr lang="ja-JP" altLang="ja-JP" sz="1100" dirty="0">
                <a:effectLst/>
                <a:ea typeface="游ゴシック" panose="020B0400000000000000" pitchFamily="50" charset="-128"/>
                <a:cs typeface="Times New Roman" panose="02020603050405020304" pitchFamily="18" charset="0"/>
              </a:rPr>
              <a:t>身分証（運転免許証、保険証等）のコピーを同封又は</a:t>
            </a:r>
            <a:r>
              <a:rPr lang="ja-JP" altLang="en-US" sz="1100" dirty="0">
                <a:effectLst/>
                <a:ea typeface="游ゴシック" panose="020B0400000000000000" pitchFamily="50" charset="-128"/>
                <a:cs typeface="Times New Roman" panose="02020603050405020304" pitchFamily="18" charset="0"/>
              </a:rPr>
              <a:t>申請書に</a:t>
            </a:r>
            <a:r>
              <a:rPr lang="ja-JP" altLang="ja-JP" sz="1100" dirty="0">
                <a:effectLst/>
                <a:ea typeface="游ゴシック" panose="020B0400000000000000" pitchFamily="50" charset="-128"/>
                <a:cs typeface="Times New Roman" panose="02020603050405020304" pitchFamily="18" charset="0"/>
              </a:rPr>
              <a:t>添付してください。</a:t>
            </a:r>
            <a:endParaRPr lang="en-US" altLang="ja-JP" sz="1100" dirty="0">
              <a:effectLst/>
              <a:ea typeface="游ゴシック" panose="020B0400000000000000" pitchFamily="50" charset="-128"/>
              <a:cs typeface="Times New Roman" panose="02020603050405020304" pitchFamily="18" charset="0"/>
            </a:endParaRPr>
          </a:p>
          <a:p>
            <a:pPr marL="0" indent="0" algn="just">
              <a:lnSpc>
                <a:spcPct val="100000"/>
              </a:lnSpc>
              <a:buNone/>
            </a:pPr>
            <a:endParaRPr lang="en-US" altLang="ja-JP" sz="1100" kern="100" dirty="0">
              <a:latin typeface="Century" panose="02040604050505020304" pitchFamily="18" charset="0"/>
              <a:ea typeface="游ゴシック" panose="020B0400000000000000" pitchFamily="50" charset="-128"/>
              <a:cs typeface="Times New Roman" panose="02020603050405020304" pitchFamily="18" charset="0"/>
            </a:endParaRPr>
          </a:p>
          <a:p>
            <a:pPr marL="0" indent="0" algn="just">
              <a:lnSpc>
                <a:spcPct val="100000"/>
              </a:lnSpc>
              <a:buNone/>
            </a:pPr>
            <a:r>
              <a:rPr lang="ja-JP" altLang="en-US" sz="1100" dirty="0">
                <a:effectLst/>
                <a:ea typeface="游ゴシック" panose="020B0400000000000000" pitchFamily="50" charset="-128"/>
                <a:cs typeface="Times New Roman" panose="02020603050405020304" pitchFamily="18" charset="0"/>
              </a:rPr>
              <a:t>②</a:t>
            </a:r>
            <a:r>
              <a:rPr lang="ja-JP" altLang="ja-JP" sz="1100" dirty="0">
                <a:effectLst/>
                <a:ea typeface="游ゴシック" panose="020B0400000000000000" pitchFamily="50" charset="-128"/>
                <a:cs typeface="Times New Roman" panose="02020603050405020304" pitchFamily="18" charset="0"/>
              </a:rPr>
              <a:t>【窓口申請</a:t>
            </a:r>
            <a:r>
              <a:rPr lang="ja-JP" altLang="en-US" sz="1100" dirty="0">
                <a:effectLst/>
                <a:ea typeface="游ゴシック" panose="020B0400000000000000" pitchFamily="50" charset="-128"/>
                <a:cs typeface="Times New Roman" panose="02020603050405020304" pitchFamily="18" charset="0"/>
              </a:rPr>
              <a:t>の場合</a:t>
            </a:r>
            <a:r>
              <a:rPr lang="ja-JP" altLang="ja-JP" sz="1100" dirty="0">
                <a:effectLst/>
                <a:ea typeface="游ゴシック" panose="020B0400000000000000" pitchFamily="50" charset="-128"/>
                <a:cs typeface="Times New Roman" panose="02020603050405020304" pitchFamily="18" charset="0"/>
              </a:rPr>
              <a:t>】</a:t>
            </a:r>
            <a:endParaRPr lang="en-US" altLang="ja-JP" sz="1100" dirty="0">
              <a:effectLst/>
              <a:ea typeface="游ゴシック" panose="020B0400000000000000" pitchFamily="50" charset="-128"/>
              <a:cs typeface="Times New Roman" panose="02020603050405020304" pitchFamily="18" charset="0"/>
            </a:endParaRPr>
          </a:p>
          <a:p>
            <a:pPr marL="0" indent="0" algn="just">
              <a:lnSpc>
                <a:spcPts val="2000"/>
              </a:lnSpc>
              <a:buNone/>
            </a:pPr>
            <a:r>
              <a:rPr lang="en-US" altLang="ja-JP" sz="1100" kern="100" dirty="0">
                <a:latin typeface="Century" panose="02040604050505020304" pitchFamily="18" charset="0"/>
                <a:ea typeface="游ゴシック" panose="020B0400000000000000" pitchFamily="50" charset="-128"/>
                <a:cs typeface="Times New Roman" panose="02020603050405020304" pitchFamily="18" charset="0"/>
              </a:rPr>
              <a:t>※</a:t>
            </a:r>
            <a:r>
              <a:rPr lang="ja-JP" altLang="ja-JP" sz="1100" kern="100" dirty="0">
                <a:effectLst/>
                <a:latin typeface="Century" panose="02040604050505020304" pitchFamily="18" charset="0"/>
                <a:ea typeface="游ゴシック" panose="020B0400000000000000" pitchFamily="50" charset="-128"/>
                <a:cs typeface="Times New Roman" panose="02020603050405020304" pitchFamily="18" charset="0"/>
              </a:rPr>
              <a:t>申請書</a:t>
            </a:r>
            <a:r>
              <a:rPr lang="ja-JP" altLang="en-US" sz="1100" kern="100" dirty="0">
                <a:latin typeface="Century" panose="02040604050505020304" pitchFamily="18" charset="0"/>
                <a:ea typeface="ＭＳ 明朝" panose="02020609040205080304" pitchFamily="17" charset="-128"/>
                <a:cs typeface="Times New Roman" panose="02020603050405020304" pitchFamily="18" charset="0"/>
              </a:rPr>
              <a:t>と</a:t>
            </a:r>
            <a:r>
              <a:rPr lang="ja-JP" altLang="ja-JP" sz="1100" dirty="0">
                <a:effectLst/>
                <a:ea typeface="游ゴシック" panose="020B0400000000000000" pitchFamily="50" charset="-128"/>
                <a:cs typeface="Times New Roman" panose="02020603050405020304" pitchFamily="18" charset="0"/>
              </a:rPr>
              <a:t>身分証の提示をお願いいたします。</a:t>
            </a:r>
            <a:endParaRPr lang="en-US" altLang="ja-JP" sz="1100" kern="100" dirty="0">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9" name="図プレースホルダー 8"/>
          <p:cNvPicPr>
            <a:picLocks noGrp="1" noChangeAspect="1"/>
          </p:cNvPicPr>
          <p:nvPr>
            <p:ph type="pic" sz="quarter" idx="22"/>
          </p:nvPr>
        </p:nvPicPr>
        <p:blipFill>
          <a:blip r:embed="rId4" cstate="print">
            <a:extLst>
              <a:ext uri="{28A0092B-C50C-407E-A947-70E740481C1C}">
                <a14:useLocalDpi xmlns:a14="http://schemas.microsoft.com/office/drawing/2010/main" val="0"/>
              </a:ext>
            </a:extLst>
          </a:blip>
          <a:srcRect t="3141" b="3141"/>
          <a:stretch>
            <a:fillRect/>
          </a:stretch>
        </p:blipFill>
        <p:spPr>
          <a:xfrm rot="16200000">
            <a:off x="12705019" y="7705996"/>
            <a:ext cx="2842671" cy="1655762"/>
          </a:xfrm>
        </p:spPr>
      </p:pic>
      <p:pic>
        <p:nvPicPr>
          <p:cNvPr id="17" name="図プレースホルダー 16"/>
          <p:cNvPicPr>
            <a:picLocks noGrp="1" noChangeAspect="1"/>
          </p:cNvPicPr>
          <p:nvPr>
            <p:ph type="pic" sz="quarter" idx="23"/>
          </p:nvPr>
        </p:nvPicPr>
        <p:blipFill>
          <a:blip r:embed="rId5" cstate="print">
            <a:extLst>
              <a:ext uri="{28A0092B-C50C-407E-A947-70E740481C1C}">
                <a14:useLocalDpi xmlns:a14="http://schemas.microsoft.com/office/drawing/2010/main" val="0"/>
              </a:ext>
            </a:extLst>
          </a:blip>
          <a:srcRect l="3992" r="3992"/>
          <a:stretch>
            <a:fillRect/>
          </a:stretch>
        </p:blipFill>
        <p:spPr>
          <a:xfrm>
            <a:off x="11320790" y="7112541"/>
            <a:ext cx="1960562" cy="2842671"/>
          </a:xfrm>
        </p:spPr>
      </p:pic>
      <p:sp>
        <p:nvSpPr>
          <p:cNvPr id="104" name="テキスト プレースホルダー 103"/>
          <p:cNvSpPr>
            <a:spLocks noGrp="1"/>
          </p:cNvSpPr>
          <p:nvPr>
            <p:ph type="body" sz="quarter" idx="26"/>
          </p:nvPr>
        </p:nvSpPr>
        <p:spPr>
          <a:xfrm>
            <a:off x="631060" y="7146902"/>
            <a:ext cx="6547869" cy="2952326"/>
          </a:xfrm>
        </p:spPr>
        <p:txBody>
          <a:bodyPr/>
          <a:lstStyle/>
          <a:p>
            <a:pPr algn="just">
              <a:lnSpc>
                <a:spcPct val="100000"/>
              </a:lnSpc>
            </a:pPr>
            <a:r>
              <a:rPr lang="en-US" altLang="ja-JP" sz="1100" u="sng" kern="100" dirty="0">
                <a:effectLst/>
                <a:latin typeface="游ゴシック" panose="020B0400000000000000" pitchFamily="50" charset="-128"/>
                <a:ea typeface="ＭＳ 明朝" panose="02020609040205080304" pitchFamily="17" charset="-128"/>
                <a:cs typeface="Times New Roman" panose="02020603050405020304" pitchFamily="18" charset="0"/>
              </a:rPr>
              <a:t>1</a:t>
            </a:r>
            <a:r>
              <a:rPr lang="ja-JP" altLang="ja-JP" sz="1100" u="sng" kern="100" dirty="0">
                <a:effectLst/>
                <a:latin typeface="Century" panose="02040604050505020304" pitchFamily="18" charset="0"/>
                <a:ea typeface="游ゴシック" panose="020B0400000000000000" pitchFamily="50" charset="-128"/>
                <a:cs typeface="Times New Roman" panose="02020603050405020304" pitchFamily="18" charset="0"/>
              </a:rPr>
              <a:t>．対象者</a:t>
            </a:r>
            <a:endParaRPr lang="ja-JP" alt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nSpc>
                <a:spcPct val="100000"/>
              </a:lnSpc>
            </a:pPr>
            <a:r>
              <a:rPr lang="ja-JP" altLang="ja-JP" sz="1100" dirty="0">
                <a:effectLst/>
                <a:ea typeface="游ゴシック" panose="020B0400000000000000" pitchFamily="50" charset="-128"/>
                <a:cs typeface="Times New Roman" panose="02020603050405020304" pitchFamily="18" charset="0"/>
              </a:rPr>
              <a:t>公園等の清掃を行う清掃協力団体、自治会、町内会等の団体</a:t>
            </a:r>
            <a:endParaRPr lang="en-US" altLang="ja-JP" sz="1100" dirty="0">
              <a:effectLst/>
              <a:ea typeface="游ゴシック" panose="020B0400000000000000" pitchFamily="50" charset="-128"/>
              <a:cs typeface="Times New Roman" panose="02020603050405020304" pitchFamily="18" charset="0"/>
            </a:endParaRPr>
          </a:p>
          <a:p>
            <a:pPr>
              <a:lnSpc>
                <a:spcPct val="100000"/>
              </a:lnSpc>
            </a:pPr>
            <a:r>
              <a:rPr lang="ja-JP" altLang="ja-JP" sz="1100" u="sng" dirty="0">
                <a:effectLst/>
                <a:ea typeface="游ゴシック" panose="020B0400000000000000" pitchFamily="50" charset="-128"/>
                <a:cs typeface="Times New Roman" panose="02020603050405020304" pitchFamily="18" charset="0"/>
              </a:rPr>
              <a:t>２．貸出料</a:t>
            </a:r>
            <a:r>
              <a:rPr lang="ja-JP" altLang="ja-JP" sz="1100" dirty="0">
                <a:effectLst/>
                <a:ea typeface="游ゴシック" panose="020B0400000000000000" pitchFamily="50" charset="-128"/>
                <a:cs typeface="Times New Roman" panose="02020603050405020304" pitchFamily="18" charset="0"/>
              </a:rPr>
              <a:t>　</a:t>
            </a:r>
            <a:endParaRPr lang="en-US" altLang="ja-JP" sz="1100" dirty="0">
              <a:effectLst/>
              <a:ea typeface="游ゴシック" panose="020B0400000000000000" pitchFamily="50" charset="-128"/>
              <a:cs typeface="Times New Roman" panose="02020603050405020304" pitchFamily="18" charset="0"/>
            </a:endParaRPr>
          </a:p>
          <a:p>
            <a:pPr>
              <a:lnSpc>
                <a:spcPct val="100000"/>
              </a:lnSpc>
            </a:pPr>
            <a:r>
              <a:rPr lang="ja-JP" altLang="ja-JP" sz="1100" dirty="0">
                <a:effectLst/>
                <a:ea typeface="游ゴシック" panose="020B0400000000000000" pitchFamily="50" charset="-128"/>
                <a:cs typeface="Times New Roman" panose="02020603050405020304" pitchFamily="18" charset="0"/>
              </a:rPr>
              <a:t>貸出料は</a:t>
            </a:r>
            <a:r>
              <a:rPr lang="ja-JP" altLang="ja-JP" sz="1100" b="1" dirty="0">
                <a:effectLst/>
                <a:ea typeface="游ゴシック" panose="020B0400000000000000" pitchFamily="50" charset="-128"/>
                <a:cs typeface="Times New Roman" panose="02020603050405020304" pitchFamily="18" charset="0"/>
              </a:rPr>
              <a:t>無料</a:t>
            </a:r>
            <a:r>
              <a:rPr lang="ja-JP" altLang="ja-JP" sz="1100" dirty="0">
                <a:effectLst/>
                <a:ea typeface="游ゴシック" panose="020B0400000000000000" pitchFamily="50" charset="-128"/>
                <a:cs typeface="Times New Roman" panose="02020603050405020304" pitchFamily="18" charset="0"/>
              </a:rPr>
              <a:t>です。燃料費のご負担をお願いいたします。　</a:t>
            </a:r>
            <a:endParaRPr lang="en-US" altLang="ja-JP" sz="1100" dirty="0">
              <a:effectLst/>
              <a:ea typeface="游ゴシック" panose="020B0400000000000000" pitchFamily="50" charset="-128"/>
              <a:cs typeface="Times New Roman" panose="02020603050405020304" pitchFamily="18" charset="0"/>
            </a:endParaRPr>
          </a:p>
          <a:p>
            <a:pPr>
              <a:lnSpc>
                <a:spcPct val="100000"/>
              </a:lnSpc>
            </a:pPr>
            <a:r>
              <a:rPr lang="ja-JP" altLang="ja-JP" sz="1100" u="sng" dirty="0">
                <a:effectLst/>
                <a:ea typeface="游ゴシック" panose="020B0400000000000000" pitchFamily="50" charset="-128"/>
                <a:cs typeface="Times New Roman" panose="02020603050405020304" pitchFamily="18" charset="0"/>
              </a:rPr>
              <a:t>３．貸出期間</a:t>
            </a:r>
            <a:endParaRPr lang="en-US" altLang="ja-JP" sz="1100" u="sng" dirty="0">
              <a:ea typeface="游ゴシック" panose="020B0400000000000000" pitchFamily="50" charset="-128"/>
              <a:cs typeface="Times New Roman" panose="02020603050405020304" pitchFamily="18" charset="0"/>
            </a:endParaRPr>
          </a:p>
          <a:p>
            <a:pPr>
              <a:lnSpc>
                <a:spcPct val="100000"/>
              </a:lnSpc>
            </a:pPr>
            <a:r>
              <a:rPr lang="ja-JP" altLang="ja-JP" sz="1100" dirty="0">
                <a:effectLst/>
                <a:ea typeface="游ゴシック" panose="020B0400000000000000" pitchFamily="50" charset="-128"/>
                <a:cs typeface="Times New Roman" panose="02020603050405020304" pitchFamily="18" charset="0"/>
              </a:rPr>
              <a:t>貸出日から５日以内となります。</a:t>
            </a:r>
            <a:endParaRPr lang="en-US" altLang="ja-JP" sz="1100" dirty="0">
              <a:effectLst/>
              <a:ea typeface="游ゴシック" panose="020B0400000000000000" pitchFamily="50" charset="-128"/>
              <a:cs typeface="Times New Roman" panose="02020603050405020304" pitchFamily="18" charset="0"/>
            </a:endParaRPr>
          </a:p>
          <a:p>
            <a:pPr>
              <a:lnSpc>
                <a:spcPct val="100000"/>
              </a:lnSpc>
            </a:pPr>
            <a:r>
              <a:rPr lang="ja-JP" altLang="en-US" sz="1100" u="sng" dirty="0">
                <a:latin typeface="游ゴシック" panose="020B0400000000000000" pitchFamily="50" charset="-128"/>
                <a:cs typeface="Times New Roman" panose="02020603050405020304" pitchFamily="18" charset="0"/>
              </a:rPr>
              <a:t>４</a:t>
            </a:r>
            <a:r>
              <a:rPr lang="ja-JP" altLang="ja-JP" sz="1100" u="sng" smtClean="0">
                <a:effectLst/>
                <a:ea typeface="游ゴシック" panose="020B0400000000000000" pitchFamily="50" charset="-128"/>
                <a:cs typeface="Times New Roman" panose="02020603050405020304" pitchFamily="18" charset="0"/>
              </a:rPr>
              <a:t>．</a:t>
            </a:r>
            <a:r>
              <a:rPr lang="ja-JP" altLang="ja-JP" sz="1100" u="sng" dirty="0">
                <a:effectLst/>
                <a:ea typeface="游ゴシック" panose="020B0400000000000000" pitchFamily="50" charset="-128"/>
                <a:cs typeface="Times New Roman" panose="02020603050405020304" pitchFamily="18" charset="0"/>
              </a:rPr>
              <a:t>貸出・返却について</a:t>
            </a:r>
            <a:endParaRPr lang="en-US" altLang="ja-JP" sz="1100" u="sng" dirty="0">
              <a:effectLst/>
              <a:ea typeface="游ゴシック" panose="020B0400000000000000" pitchFamily="50" charset="-128"/>
              <a:cs typeface="Times New Roman" panose="02020603050405020304" pitchFamily="18" charset="0"/>
            </a:endParaRPr>
          </a:p>
          <a:p>
            <a:pPr>
              <a:lnSpc>
                <a:spcPct val="100000"/>
              </a:lnSpc>
            </a:pPr>
            <a:r>
              <a:rPr lang="ja-JP" altLang="ja-JP" sz="1100" dirty="0">
                <a:effectLst/>
                <a:ea typeface="游ゴシック" panose="020B0400000000000000" pitchFamily="50" charset="-128"/>
                <a:cs typeface="Times New Roman" panose="02020603050405020304" pitchFamily="18" charset="0"/>
              </a:rPr>
              <a:t>【貸出】・公園緑地課、又は指定場所でのお渡しとなります。</a:t>
            </a:r>
            <a:endParaRPr lang="en-US" altLang="ja-JP" sz="1100" dirty="0">
              <a:effectLst/>
              <a:ea typeface="游ゴシック" panose="020B0400000000000000" pitchFamily="50" charset="-128"/>
              <a:cs typeface="Times New Roman" panose="02020603050405020304" pitchFamily="18" charset="0"/>
            </a:endParaRPr>
          </a:p>
          <a:p>
            <a:pPr>
              <a:lnSpc>
                <a:spcPct val="100000"/>
              </a:lnSpc>
            </a:pPr>
            <a:r>
              <a:rPr lang="ja-JP" altLang="ja-JP" sz="1100" dirty="0">
                <a:effectLst/>
                <a:ea typeface="游ゴシック" panose="020B0400000000000000" pitchFamily="50" charset="-128"/>
                <a:cs typeface="Times New Roman" panose="02020603050405020304" pitchFamily="18" charset="0"/>
              </a:rPr>
              <a:t>【返却】・使用した草刈り機の清掃を行い事前連絡の上、公園緑地課又は指定場所へお持ちください</a:t>
            </a:r>
            <a:r>
              <a:rPr lang="ja-JP" altLang="en-US" sz="1100" dirty="0">
                <a:ea typeface="游ゴシック" panose="020B0400000000000000" pitchFamily="50" charset="-128"/>
                <a:cs typeface="Times New Roman" panose="02020603050405020304" pitchFamily="18" charset="0"/>
              </a:rPr>
              <a:t>　　　　</a:t>
            </a:r>
            <a:r>
              <a:rPr lang="ja-JP" altLang="ja-JP" sz="1100" dirty="0">
                <a:effectLst/>
                <a:ea typeface="游ゴシック" panose="020B0400000000000000" pitchFamily="50" charset="-128"/>
                <a:cs typeface="Times New Roman" panose="02020603050405020304" pitchFamily="18" charset="0"/>
              </a:rPr>
              <a:t>※草刈り機を運び出すことが難しい場合は事前にご相談ください。</a:t>
            </a:r>
            <a:endParaRPr kumimoji="1" lang="ja-JP" altLang="en-US" sz="1100" dirty="0"/>
          </a:p>
        </p:txBody>
      </p:sp>
      <p:cxnSp>
        <p:nvCxnSpPr>
          <p:cNvPr id="107" name="直線コネクタ 106"/>
          <p:cNvCxnSpPr/>
          <p:nvPr/>
        </p:nvCxnSpPr>
        <p:spPr>
          <a:xfrm>
            <a:off x="639122" y="4051289"/>
            <a:ext cx="655341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08" name="テキスト ボックス 107"/>
          <p:cNvSpPr txBox="1"/>
          <p:nvPr/>
        </p:nvSpPr>
        <p:spPr>
          <a:xfrm>
            <a:off x="950270" y="3732539"/>
            <a:ext cx="800219" cy="338554"/>
          </a:xfrm>
          <a:prstGeom prst="rect">
            <a:avLst/>
          </a:prstGeom>
          <a:noFill/>
        </p:spPr>
        <p:txBody>
          <a:bodyPr wrap="none" rtlCol="0">
            <a:spAutoFit/>
          </a:bodyPr>
          <a:lstStyle/>
          <a:p>
            <a:r>
              <a:rPr kumimoji="1" lang="ja-JP" altLang="en-US" sz="1600" b="1" dirty="0">
                <a:solidFill>
                  <a:schemeClr val="accent4">
                    <a:lumMod val="50000"/>
                  </a:schemeClr>
                </a:solidFill>
                <a:latin typeface="メイリオ" panose="020B0604030504040204" pitchFamily="50" charset="-128"/>
                <a:ea typeface="メイリオ" panose="020B0604030504040204" pitchFamily="50" charset="-128"/>
              </a:rPr>
              <a:t>初めに</a:t>
            </a:r>
          </a:p>
        </p:txBody>
      </p:sp>
      <p:graphicFrame>
        <p:nvGraphicFramePr>
          <p:cNvPr id="111" name="表 110"/>
          <p:cNvGraphicFramePr>
            <a:graphicFrameLocks noGrp="1"/>
          </p:cNvGraphicFramePr>
          <p:nvPr>
            <p:extLst>
              <p:ext uri="{D42A27DB-BD31-4B8C-83A1-F6EECF244321}">
                <p14:modId xmlns:p14="http://schemas.microsoft.com/office/powerpoint/2010/main" val="1514916544"/>
              </p:ext>
            </p:extLst>
          </p:nvPr>
        </p:nvGraphicFramePr>
        <p:xfrm>
          <a:off x="7914003" y="7112541"/>
          <a:ext cx="3350419" cy="2762270"/>
        </p:xfrm>
        <a:graphic>
          <a:graphicData uri="http://schemas.openxmlformats.org/drawingml/2006/table">
            <a:tbl>
              <a:tblPr>
                <a:noFill/>
                <a:tableStyleId>{5C22544A-7EE6-4342-B048-85BDC9FD1C3A}</a:tableStyleId>
              </a:tblPr>
              <a:tblGrid>
                <a:gridCol w="254077">
                  <a:extLst>
                    <a:ext uri="{9D8B030D-6E8A-4147-A177-3AD203B41FA5}">
                      <a16:colId xmlns="" xmlns:a16="http://schemas.microsoft.com/office/drawing/2014/main" val="20000"/>
                    </a:ext>
                  </a:extLst>
                </a:gridCol>
                <a:gridCol w="3096342">
                  <a:extLst>
                    <a:ext uri="{9D8B030D-6E8A-4147-A177-3AD203B41FA5}">
                      <a16:colId xmlns="" xmlns:a16="http://schemas.microsoft.com/office/drawing/2014/main" val="20001"/>
                    </a:ext>
                  </a:extLst>
                </a:gridCol>
              </a:tblGrid>
              <a:tr h="274940">
                <a:tc gridSpan="2">
                  <a:txBody>
                    <a:bodyPr/>
                    <a:lstStyle/>
                    <a:p>
                      <a:r>
                        <a:rPr kumimoji="1" lang="ja-JP" altLang="en-US" sz="1100" dirty="0">
                          <a:latin typeface="メイリオ" panose="020B0604030504040204" pitchFamily="50" charset="-128"/>
                          <a:ea typeface="メイリオ" panose="020B0604030504040204" pitchFamily="50" charset="-128"/>
                        </a:rPr>
                        <a:t>草刈り機を借り受けた際は下記に掲げる事項を</a:t>
                      </a:r>
                      <a:r>
                        <a:rPr kumimoji="1" lang="ja-JP" altLang="ja-JP" sz="1100" kern="1200" dirty="0">
                          <a:solidFill>
                            <a:schemeClr val="dk1"/>
                          </a:solidFill>
                          <a:effectLst/>
                          <a:latin typeface="+mn-lt"/>
                          <a:ea typeface="+mn-ea"/>
                          <a:cs typeface="+mn-cs"/>
                        </a:rPr>
                        <a:t>遵守してください</a:t>
                      </a:r>
                      <a:endParaRPr kumimoji="1" lang="ja-JP" altLang="en-US" sz="1100" dirty="0">
                        <a:latin typeface="メイリオ" panose="020B0604030504040204" pitchFamily="50" charset="-128"/>
                        <a:ea typeface="メイリオ" panose="020B0604030504040204" pitchFamily="50" charset="-128"/>
                      </a:endParaRPr>
                    </a:p>
                  </a:txBody>
                  <a:tcPr marL="67948" marR="67948" marT="33975" marB="33975"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hMerge="1">
                  <a:txBody>
                    <a:bodyPr/>
                    <a:lstStyle/>
                    <a:p>
                      <a:endParaRPr kumimoji="1" lang="ja-JP" altLang="en-US" sz="900" dirty="0">
                        <a:latin typeface="メイリオ" panose="020B0604030504040204" pitchFamily="50" charset="-128"/>
                        <a:ea typeface="メイリオ" panose="020B0604030504040204" pitchFamily="50" charset="-128"/>
                      </a:endParaRPr>
                    </a:p>
                  </a:txBody>
                  <a:tcPr marL="67948" marR="67948" marT="33975" marB="33975"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extLst>
                  <a:ext uri="{0D108BD9-81ED-4DB2-BD59-A6C34878D82A}">
                    <a16:rowId xmlns="" xmlns:a16="http://schemas.microsoft.com/office/drawing/2014/main" val="10000"/>
                  </a:ext>
                </a:extLst>
              </a:tr>
              <a:tr h="274940">
                <a:tc>
                  <a:txBody>
                    <a:bodyPr/>
                    <a:lstStyle/>
                    <a:p>
                      <a:r>
                        <a:rPr kumimoji="1" lang="ja-JP" altLang="en-US" sz="1100" dirty="0">
                          <a:latin typeface="メイリオ" panose="020B0604030504040204" pitchFamily="50" charset="-128"/>
                          <a:ea typeface="メイリオ" panose="020B0604030504040204" pitchFamily="50" charset="-128"/>
                        </a:rPr>
                        <a:t>①</a:t>
                      </a:r>
                    </a:p>
                  </a:txBody>
                  <a:tcPr marL="67948" marR="67948" marT="33975" marB="33975"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r>
                        <a:rPr kumimoji="1" lang="ja-JP" altLang="ja-JP" sz="1100" kern="1200" dirty="0">
                          <a:solidFill>
                            <a:schemeClr val="dk1"/>
                          </a:solidFill>
                          <a:effectLst/>
                          <a:latin typeface="+mn-lt"/>
                          <a:ea typeface="+mn-ea"/>
                          <a:cs typeface="+mn-cs"/>
                        </a:rPr>
                        <a:t>借受期間中は責任をもって管理してください。</a:t>
                      </a:r>
                      <a:endParaRPr kumimoji="1" lang="ja-JP" altLang="en-US" sz="1100" dirty="0">
                        <a:latin typeface="メイリオ" panose="020B0604030504040204" pitchFamily="50" charset="-128"/>
                        <a:ea typeface="メイリオ" panose="020B0604030504040204" pitchFamily="50" charset="-128"/>
                      </a:endParaRPr>
                    </a:p>
                  </a:txBody>
                  <a:tcPr marL="67948" marR="67948" marT="33975" marB="33975"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extLst>
                  <a:ext uri="{0D108BD9-81ED-4DB2-BD59-A6C34878D82A}">
                    <a16:rowId xmlns="" xmlns:a16="http://schemas.microsoft.com/office/drawing/2014/main" val="10001"/>
                  </a:ext>
                </a:extLst>
              </a:tr>
              <a:tr h="274940">
                <a:tc>
                  <a:txBody>
                    <a:bodyPr/>
                    <a:lstStyle/>
                    <a:p>
                      <a:r>
                        <a:rPr kumimoji="1" lang="ja-JP" altLang="en-US" sz="1100" dirty="0">
                          <a:latin typeface="メイリオ" panose="020B0604030504040204" pitchFamily="50" charset="-128"/>
                          <a:ea typeface="メイリオ" panose="020B0604030504040204" pitchFamily="50" charset="-128"/>
                        </a:rPr>
                        <a:t>②</a:t>
                      </a:r>
                    </a:p>
                  </a:txBody>
                  <a:tcPr marL="67948" marR="67948" marT="33975" marB="33975"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r>
                        <a:rPr kumimoji="1" lang="ja-JP" altLang="ja-JP" sz="1100" kern="1200" dirty="0">
                          <a:solidFill>
                            <a:schemeClr val="dk1"/>
                          </a:solidFill>
                          <a:effectLst/>
                          <a:latin typeface="+mn-lt"/>
                          <a:ea typeface="+mn-ea"/>
                          <a:cs typeface="+mn-cs"/>
                        </a:rPr>
                        <a:t>草刈り機の使用経験がない方は事前に市職員による研修を受けてください。</a:t>
                      </a:r>
                      <a:endParaRPr kumimoji="1" lang="ja-JP" altLang="en-US" sz="1100" dirty="0">
                        <a:latin typeface="メイリオ" panose="020B0604030504040204" pitchFamily="50" charset="-128"/>
                        <a:ea typeface="メイリオ" panose="020B0604030504040204" pitchFamily="50" charset="-128"/>
                      </a:endParaRPr>
                    </a:p>
                  </a:txBody>
                  <a:tcPr marL="67948" marR="67948" marT="33975" marB="33975"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extLst>
                  <a:ext uri="{0D108BD9-81ED-4DB2-BD59-A6C34878D82A}">
                    <a16:rowId xmlns="" xmlns:a16="http://schemas.microsoft.com/office/drawing/2014/main" val="10002"/>
                  </a:ext>
                </a:extLst>
              </a:tr>
              <a:tr h="274940">
                <a:tc>
                  <a:txBody>
                    <a:bodyPr/>
                    <a:lstStyle/>
                    <a:p>
                      <a:r>
                        <a:rPr kumimoji="1" lang="ja-JP" altLang="en-US" sz="1100" dirty="0">
                          <a:latin typeface="メイリオ" panose="020B0604030504040204" pitchFamily="50" charset="-128"/>
                          <a:ea typeface="メイリオ" panose="020B0604030504040204" pitchFamily="50" charset="-128"/>
                        </a:rPr>
                        <a:t>③</a:t>
                      </a:r>
                    </a:p>
                  </a:txBody>
                  <a:tcPr marL="67948" marR="67948" marT="33975" marB="33975"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r>
                        <a:rPr kumimoji="1" lang="ja-JP" altLang="ja-JP" sz="1100" kern="1200" dirty="0">
                          <a:solidFill>
                            <a:schemeClr val="dk1"/>
                          </a:solidFill>
                          <a:effectLst/>
                          <a:latin typeface="+mn-lt"/>
                          <a:ea typeface="+mn-ea"/>
                          <a:cs typeface="+mn-cs"/>
                        </a:rPr>
                        <a:t>使用前に取扱説明書を熟読し、内容を正しく理解してから使用してください。</a:t>
                      </a:r>
                      <a:endParaRPr kumimoji="1" lang="ja-JP" altLang="en-US" sz="1100" dirty="0">
                        <a:latin typeface="メイリオ" panose="020B0604030504040204" pitchFamily="50" charset="-128"/>
                        <a:ea typeface="メイリオ" panose="020B0604030504040204" pitchFamily="50" charset="-128"/>
                      </a:endParaRPr>
                    </a:p>
                  </a:txBody>
                  <a:tcPr marL="67948" marR="67948" marT="33975" marB="33975"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extLst>
                  <a:ext uri="{0D108BD9-81ED-4DB2-BD59-A6C34878D82A}">
                    <a16:rowId xmlns="" xmlns:a16="http://schemas.microsoft.com/office/drawing/2014/main" val="10003"/>
                  </a:ext>
                </a:extLst>
              </a:tr>
              <a:tr h="274940">
                <a:tc>
                  <a:txBody>
                    <a:bodyPr/>
                    <a:lstStyle/>
                    <a:p>
                      <a:r>
                        <a:rPr kumimoji="1" lang="ja-JP" altLang="en-US" sz="1100" dirty="0">
                          <a:latin typeface="メイリオ" panose="020B0604030504040204" pitchFamily="50" charset="-128"/>
                          <a:ea typeface="メイリオ" panose="020B0604030504040204" pitchFamily="50" charset="-128"/>
                        </a:rPr>
                        <a:t>④</a:t>
                      </a:r>
                    </a:p>
                  </a:txBody>
                  <a:tcPr marL="67948" marR="67948" marT="33975" marB="33975"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r>
                        <a:rPr kumimoji="1" lang="ja-JP" altLang="ja-JP" sz="1100" kern="1200" dirty="0">
                          <a:solidFill>
                            <a:schemeClr val="dk1"/>
                          </a:solidFill>
                          <a:effectLst/>
                          <a:latin typeface="+mn-lt"/>
                          <a:ea typeface="+mn-ea"/>
                          <a:cs typeface="+mn-cs"/>
                        </a:rPr>
                        <a:t>不具合が生じた際は直ちに使用を中止してください。</a:t>
                      </a:r>
                      <a:endParaRPr kumimoji="1" lang="ja-JP" altLang="en-US" sz="1100" dirty="0">
                        <a:latin typeface="メイリオ" panose="020B0604030504040204" pitchFamily="50" charset="-128"/>
                        <a:ea typeface="メイリオ" panose="020B0604030504040204" pitchFamily="50" charset="-128"/>
                      </a:endParaRPr>
                    </a:p>
                  </a:txBody>
                  <a:tcPr marL="67948" marR="67948" marT="33975" marB="33975"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extLst>
                  <a:ext uri="{0D108BD9-81ED-4DB2-BD59-A6C34878D82A}">
                    <a16:rowId xmlns="" xmlns:a16="http://schemas.microsoft.com/office/drawing/2014/main" val="10004"/>
                  </a:ext>
                </a:extLst>
              </a:tr>
              <a:tr h="274940">
                <a:tc>
                  <a:txBody>
                    <a:bodyPr/>
                    <a:lstStyle/>
                    <a:p>
                      <a:r>
                        <a:rPr kumimoji="1" lang="ja-JP" altLang="en-US" sz="1100" dirty="0">
                          <a:latin typeface="メイリオ" panose="020B0604030504040204" pitchFamily="50" charset="-128"/>
                          <a:ea typeface="メイリオ" panose="020B0604030504040204" pitchFamily="50" charset="-128"/>
                        </a:rPr>
                        <a:t>⑤</a:t>
                      </a:r>
                    </a:p>
                  </a:txBody>
                  <a:tcPr marL="67948" marR="67948" marT="33975" marB="33975"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r>
                        <a:rPr kumimoji="1" lang="ja-JP" altLang="ja-JP" sz="1100" kern="1200" dirty="0">
                          <a:solidFill>
                            <a:schemeClr val="dk1"/>
                          </a:solidFill>
                          <a:effectLst/>
                          <a:latin typeface="+mn-lt"/>
                          <a:ea typeface="+mn-ea"/>
                          <a:cs typeface="+mn-cs"/>
                        </a:rPr>
                        <a:t>第三者への転貸、また公園等の環境維持・向上を図る目的以外の使用をしないでください。</a:t>
                      </a:r>
                      <a:endParaRPr kumimoji="1" lang="ja-JP" altLang="en-US" sz="1100" dirty="0">
                        <a:latin typeface="メイリオ" panose="020B0604030504040204" pitchFamily="50" charset="-128"/>
                        <a:ea typeface="メイリオ" panose="020B0604030504040204" pitchFamily="50" charset="-128"/>
                      </a:endParaRPr>
                    </a:p>
                  </a:txBody>
                  <a:tcPr marL="67948" marR="67948" marT="33975" marB="33975"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extLst>
                  <a:ext uri="{0D108BD9-81ED-4DB2-BD59-A6C34878D82A}">
                    <a16:rowId xmlns="" xmlns:a16="http://schemas.microsoft.com/office/drawing/2014/main" val="10005"/>
                  </a:ext>
                </a:extLst>
              </a:tr>
              <a:tr h="145389">
                <a:tc>
                  <a:txBody>
                    <a:bodyPr/>
                    <a:lstStyle/>
                    <a:p>
                      <a:r>
                        <a:rPr kumimoji="1" lang="ja-JP" altLang="en-US" sz="1100" dirty="0">
                          <a:latin typeface="メイリオ" panose="020B0604030504040204" pitchFamily="50" charset="-128"/>
                          <a:ea typeface="メイリオ" panose="020B0604030504040204" pitchFamily="50" charset="-128"/>
                        </a:rPr>
                        <a:t>⑥</a:t>
                      </a:r>
                    </a:p>
                  </a:txBody>
                  <a:tcPr marL="67948" marR="67948" marT="33975" marB="33975"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r>
                        <a:rPr kumimoji="1" lang="ja-JP" altLang="ja-JP" sz="1100" kern="1200" dirty="0">
                          <a:solidFill>
                            <a:schemeClr val="dk1"/>
                          </a:solidFill>
                          <a:effectLst/>
                          <a:latin typeface="+mn-lt"/>
                          <a:ea typeface="+mn-ea"/>
                          <a:cs typeface="+mn-cs"/>
                        </a:rPr>
                        <a:t>返却日を遵守してください。</a:t>
                      </a:r>
                      <a:endParaRPr kumimoji="1" lang="en-US" altLang="ja-JP" sz="1100" kern="1200" dirty="0">
                        <a:solidFill>
                          <a:schemeClr val="dk1"/>
                        </a:solidFill>
                        <a:effectLst/>
                        <a:latin typeface="+mn-lt"/>
                        <a:ea typeface="+mn-ea"/>
                        <a:cs typeface="+mn-cs"/>
                      </a:endParaRPr>
                    </a:p>
                  </a:txBody>
                  <a:tcPr marL="67948" marR="67948" marT="33975" marB="33975"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extLst>
                  <a:ext uri="{0D108BD9-81ED-4DB2-BD59-A6C34878D82A}">
                    <a16:rowId xmlns="" xmlns:a16="http://schemas.microsoft.com/office/drawing/2014/main" val="10006"/>
                  </a:ext>
                </a:extLst>
              </a:tr>
              <a:tr h="145389">
                <a:tc gridSpan="2">
                  <a:txBody>
                    <a:bodyPr/>
                    <a:lstStyle/>
                    <a:p>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詳細は、申請時にご説明します。</a:t>
                      </a:r>
                    </a:p>
                  </a:txBody>
                  <a:tcPr marL="67948" marR="67948" marT="33975" marB="33975"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hMerge="1">
                  <a:txBody>
                    <a:bodyPr/>
                    <a:lstStyle/>
                    <a:p>
                      <a:endParaRPr kumimoji="1" lang="en-US" altLang="ja-JP" sz="900" kern="1200" dirty="0">
                        <a:solidFill>
                          <a:schemeClr val="dk1"/>
                        </a:solidFill>
                        <a:effectLst/>
                        <a:latin typeface="+mn-lt"/>
                        <a:ea typeface="+mn-ea"/>
                        <a:cs typeface="+mn-cs"/>
                      </a:endParaRPr>
                    </a:p>
                  </a:txBody>
                  <a:tcPr marL="67948" marR="67948" marT="33975" marB="33975"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extLst>
                  <a:ext uri="{0D108BD9-81ED-4DB2-BD59-A6C34878D82A}">
                    <a16:rowId xmlns="" xmlns:a16="http://schemas.microsoft.com/office/drawing/2014/main" val="1745003495"/>
                  </a:ext>
                </a:extLst>
              </a:tr>
            </a:tbl>
          </a:graphicData>
        </a:graphic>
      </p:graphicFrame>
      <p:cxnSp>
        <p:nvCxnSpPr>
          <p:cNvPr id="117" name="直線コネクタ 116"/>
          <p:cNvCxnSpPr/>
          <p:nvPr/>
        </p:nvCxnSpPr>
        <p:spPr>
          <a:xfrm>
            <a:off x="654999" y="7004423"/>
            <a:ext cx="3105716"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700400" y="3763974"/>
            <a:ext cx="218271" cy="223993"/>
            <a:chOff x="-935682" y="1962324"/>
            <a:chExt cx="912192" cy="936104"/>
          </a:xfrm>
        </p:grpSpPr>
        <p:sp>
          <p:nvSpPr>
            <p:cNvPr id="3" name="正方形/長方形 2"/>
            <p:cNvSpPr/>
            <p:nvPr/>
          </p:nvSpPr>
          <p:spPr>
            <a:xfrm>
              <a:off x="-935682" y="1962324"/>
              <a:ext cx="216024"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正方形/長方形 38"/>
            <p:cNvSpPr/>
            <p:nvPr/>
          </p:nvSpPr>
          <p:spPr>
            <a:xfrm>
              <a:off x="-587598" y="1962324"/>
              <a:ext cx="216024"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正方形/長方形 39"/>
            <p:cNvSpPr/>
            <p:nvPr/>
          </p:nvSpPr>
          <p:spPr>
            <a:xfrm>
              <a:off x="-239514" y="1962324"/>
              <a:ext cx="216024"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正方形/長方形 40"/>
            <p:cNvSpPr/>
            <p:nvPr/>
          </p:nvSpPr>
          <p:spPr>
            <a:xfrm>
              <a:off x="-935682" y="2322364"/>
              <a:ext cx="216024"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正方形/長方形 41"/>
            <p:cNvSpPr/>
            <p:nvPr/>
          </p:nvSpPr>
          <p:spPr>
            <a:xfrm>
              <a:off x="-587598" y="2322364"/>
              <a:ext cx="216024"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正方形/長方形 42"/>
            <p:cNvSpPr/>
            <p:nvPr/>
          </p:nvSpPr>
          <p:spPr>
            <a:xfrm>
              <a:off x="-239514" y="2322364"/>
              <a:ext cx="216024"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正方形/長方形 43"/>
            <p:cNvSpPr/>
            <p:nvPr/>
          </p:nvSpPr>
          <p:spPr>
            <a:xfrm>
              <a:off x="-935682" y="2682404"/>
              <a:ext cx="216024"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正方形/長方形 44"/>
            <p:cNvSpPr/>
            <p:nvPr/>
          </p:nvSpPr>
          <p:spPr>
            <a:xfrm>
              <a:off x="-587598" y="2682404"/>
              <a:ext cx="216024"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正方形/長方形 45"/>
            <p:cNvSpPr/>
            <p:nvPr/>
          </p:nvSpPr>
          <p:spPr>
            <a:xfrm>
              <a:off x="-239514" y="2682404"/>
              <a:ext cx="216024"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60" name="直線コネクタ 59"/>
          <p:cNvCxnSpPr/>
          <p:nvPr/>
        </p:nvCxnSpPr>
        <p:spPr>
          <a:xfrm>
            <a:off x="654999" y="7004423"/>
            <a:ext cx="3105716"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966147" y="6685673"/>
            <a:ext cx="1005403" cy="338554"/>
          </a:xfrm>
          <a:prstGeom prst="rect">
            <a:avLst/>
          </a:prstGeom>
          <a:noFill/>
        </p:spPr>
        <p:txBody>
          <a:bodyPr wrap="none" rtlCol="0">
            <a:spAutoFit/>
          </a:bodyPr>
          <a:lstStyle/>
          <a:p>
            <a:r>
              <a:rPr lang="ja-JP" altLang="en-US" sz="1600" b="1" dirty="0">
                <a:solidFill>
                  <a:schemeClr val="accent4">
                    <a:lumMod val="50000"/>
                  </a:schemeClr>
                </a:solidFill>
                <a:latin typeface="メイリオ" panose="020B0604030504040204" pitchFamily="50" charset="-128"/>
                <a:ea typeface="メイリオ" panose="020B0604030504040204" pitchFamily="50" charset="-128"/>
              </a:rPr>
              <a:t>制度概要</a:t>
            </a:r>
            <a:endParaRPr kumimoji="1" lang="ja-JP" altLang="en-US" sz="1600" b="1" dirty="0">
              <a:solidFill>
                <a:schemeClr val="accent4">
                  <a:lumMod val="50000"/>
                </a:schemeClr>
              </a:solidFill>
              <a:latin typeface="メイリオ" panose="020B0604030504040204" pitchFamily="50" charset="-128"/>
              <a:ea typeface="メイリオ" panose="020B0604030504040204" pitchFamily="50" charset="-128"/>
            </a:endParaRPr>
          </a:p>
        </p:txBody>
      </p:sp>
      <p:grpSp>
        <p:nvGrpSpPr>
          <p:cNvPr id="62" name="グループ化 61"/>
          <p:cNvGrpSpPr/>
          <p:nvPr/>
        </p:nvGrpSpPr>
        <p:grpSpPr>
          <a:xfrm>
            <a:off x="716277" y="6717108"/>
            <a:ext cx="218271" cy="223993"/>
            <a:chOff x="-935682" y="1962324"/>
            <a:chExt cx="912192" cy="936104"/>
          </a:xfrm>
        </p:grpSpPr>
        <p:sp>
          <p:nvSpPr>
            <p:cNvPr id="63" name="正方形/長方形 62"/>
            <p:cNvSpPr/>
            <p:nvPr/>
          </p:nvSpPr>
          <p:spPr>
            <a:xfrm>
              <a:off x="-935682" y="1962324"/>
              <a:ext cx="216024"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4" name="正方形/長方形 63"/>
            <p:cNvSpPr/>
            <p:nvPr/>
          </p:nvSpPr>
          <p:spPr>
            <a:xfrm>
              <a:off x="-587598" y="1962324"/>
              <a:ext cx="216024"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5" name="正方形/長方形 64"/>
            <p:cNvSpPr/>
            <p:nvPr/>
          </p:nvSpPr>
          <p:spPr>
            <a:xfrm>
              <a:off x="-239514" y="1962324"/>
              <a:ext cx="216024"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6" name="正方形/長方形 65"/>
            <p:cNvSpPr/>
            <p:nvPr/>
          </p:nvSpPr>
          <p:spPr>
            <a:xfrm>
              <a:off x="-935682" y="2322364"/>
              <a:ext cx="216024"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正方形/長方形 66"/>
            <p:cNvSpPr/>
            <p:nvPr/>
          </p:nvSpPr>
          <p:spPr>
            <a:xfrm>
              <a:off x="-587598" y="2322364"/>
              <a:ext cx="216024"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正方形/長方形 67"/>
            <p:cNvSpPr/>
            <p:nvPr/>
          </p:nvSpPr>
          <p:spPr>
            <a:xfrm>
              <a:off x="-239514" y="2322364"/>
              <a:ext cx="216024"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正方形/長方形 68"/>
            <p:cNvSpPr/>
            <p:nvPr/>
          </p:nvSpPr>
          <p:spPr>
            <a:xfrm>
              <a:off x="-935682" y="2682404"/>
              <a:ext cx="216024"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0" name="正方形/長方形 69"/>
            <p:cNvSpPr/>
            <p:nvPr/>
          </p:nvSpPr>
          <p:spPr>
            <a:xfrm>
              <a:off x="-587598" y="2682404"/>
              <a:ext cx="216024"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 name="正方形/長方形 70"/>
            <p:cNvSpPr/>
            <p:nvPr/>
          </p:nvSpPr>
          <p:spPr>
            <a:xfrm>
              <a:off x="-239514" y="2682404"/>
              <a:ext cx="216024"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86" name="直線コネクタ 85"/>
          <p:cNvCxnSpPr/>
          <p:nvPr/>
        </p:nvCxnSpPr>
        <p:spPr>
          <a:xfrm>
            <a:off x="7914003" y="4051289"/>
            <a:ext cx="3155837"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87" name="テキスト ボックス 86"/>
          <p:cNvSpPr txBox="1"/>
          <p:nvPr/>
        </p:nvSpPr>
        <p:spPr>
          <a:xfrm>
            <a:off x="8225151" y="3732539"/>
            <a:ext cx="1005403" cy="338554"/>
          </a:xfrm>
          <a:prstGeom prst="rect">
            <a:avLst/>
          </a:prstGeom>
          <a:noFill/>
        </p:spPr>
        <p:txBody>
          <a:bodyPr wrap="none" rtlCol="0">
            <a:spAutoFit/>
          </a:bodyPr>
          <a:lstStyle/>
          <a:p>
            <a:r>
              <a:rPr kumimoji="1" lang="ja-JP" altLang="en-US" sz="1600" b="1" dirty="0">
                <a:solidFill>
                  <a:schemeClr val="accent4">
                    <a:lumMod val="50000"/>
                  </a:schemeClr>
                </a:solidFill>
                <a:latin typeface="メイリオ" panose="020B0604030504040204" pitchFamily="50" charset="-128"/>
                <a:ea typeface="メイリオ" panose="020B0604030504040204" pitchFamily="50" charset="-128"/>
              </a:rPr>
              <a:t>貸出方法</a:t>
            </a:r>
          </a:p>
        </p:txBody>
      </p:sp>
      <p:grpSp>
        <p:nvGrpSpPr>
          <p:cNvPr id="88" name="グループ化 87"/>
          <p:cNvGrpSpPr/>
          <p:nvPr/>
        </p:nvGrpSpPr>
        <p:grpSpPr>
          <a:xfrm>
            <a:off x="7975281" y="3763974"/>
            <a:ext cx="218271" cy="223993"/>
            <a:chOff x="-935682" y="1962324"/>
            <a:chExt cx="912192" cy="936104"/>
          </a:xfrm>
        </p:grpSpPr>
        <p:sp>
          <p:nvSpPr>
            <p:cNvPr id="89" name="正方形/長方形 88"/>
            <p:cNvSpPr/>
            <p:nvPr/>
          </p:nvSpPr>
          <p:spPr>
            <a:xfrm>
              <a:off x="-935682" y="1962324"/>
              <a:ext cx="216024"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0" name="正方形/長方形 89"/>
            <p:cNvSpPr/>
            <p:nvPr/>
          </p:nvSpPr>
          <p:spPr>
            <a:xfrm>
              <a:off x="-587598" y="1962324"/>
              <a:ext cx="216024"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1" name="正方形/長方形 90"/>
            <p:cNvSpPr/>
            <p:nvPr/>
          </p:nvSpPr>
          <p:spPr>
            <a:xfrm>
              <a:off x="-239514" y="1962324"/>
              <a:ext cx="216024"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2" name="正方形/長方形 91"/>
            <p:cNvSpPr/>
            <p:nvPr/>
          </p:nvSpPr>
          <p:spPr>
            <a:xfrm>
              <a:off x="-935682" y="2322364"/>
              <a:ext cx="216024"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3" name="正方形/長方形 92"/>
            <p:cNvSpPr/>
            <p:nvPr/>
          </p:nvSpPr>
          <p:spPr>
            <a:xfrm>
              <a:off x="-587598" y="2322364"/>
              <a:ext cx="216024"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9" name="正方形/長方形 118"/>
            <p:cNvSpPr/>
            <p:nvPr/>
          </p:nvSpPr>
          <p:spPr>
            <a:xfrm>
              <a:off x="-239514" y="2322364"/>
              <a:ext cx="216024"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0" name="正方形/長方形 119"/>
            <p:cNvSpPr/>
            <p:nvPr/>
          </p:nvSpPr>
          <p:spPr>
            <a:xfrm>
              <a:off x="-935682" y="2682404"/>
              <a:ext cx="216024"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1" name="正方形/長方形 120"/>
            <p:cNvSpPr/>
            <p:nvPr/>
          </p:nvSpPr>
          <p:spPr>
            <a:xfrm>
              <a:off x="-587598" y="2682404"/>
              <a:ext cx="216024"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2" name="正方形/長方形 121"/>
            <p:cNvSpPr/>
            <p:nvPr/>
          </p:nvSpPr>
          <p:spPr>
            <a:xfrm>
              <a:off x="-239514" y="2682404"/>
              <a:ext cx="216024"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135" name="直線コネクタ 134"/>
          <p:cNvCxnSpPr/>
          <p:nvPr/>
        </p:nvCxnSpPr>
        <p:spPr>
          <a:xfrm>
            <a:off x="7914003" y="6971999"/>
            <a:ext cx="3155837"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36" name="テキスト ボックス 135"/>
          <p:cNvSpPr txBox="1"/>
          <p:nvPr/>
        </p:nvSpPr>
        <p:spPr>
          <a:xfrm>
            <a:off x="8225151" y="6653249"/>
            <a:ext cx="2646878" cy="338554"/>
          </a:xfrm>
          <a:prstGeom prst="rect">
            <a:avLst/>
          </a:prstGeom>
          <a:noFill/>
        </p:spPr>
        <p:txBody>
          <a:bodyPr wrap="none" rtlCol="0">
            <a:spAutoFit/>
          </a:bodyPr>
          <a:lstStyle/>
          <a:p>
            <a:r>
              <a:rPr kumimoji="1" lang="ja-JP" altLang="en-US" sz="1600" b="1" dirty="0">
                <a:solidFill>
                  <a:schemeClr val="accent4">
                    <a:lumMod val="50000"/>
                  </a:schemeClr>
                </a:solidFill>
                <a:latin typeface="メイリオ" panose="020B0604030504040204" pitchFamily="50" charset="-128"/>
                <a:ea typeface="メイリオ" panose="020B0604030504040204" pitchFamily="50" charset="-128"/>
              </a:rPr>
              <a:t>貸し出しにおける注意事項</a:t>
            </a:r>
          </a:p>
        </p:txBody>
      </p:sp>
      <p:grpSp>
        <p:nvGrpSpPr>
          <p:cNvPr id="137" name="グループ化 136"/>
          <p:cNvGrpSpPr/>
          <p:nvPr/>
        </p:nvGrpSpPr>
        <p:grpSpPr>
          <a:xfrm>
            <a:off x="7975281" y="6684684"/>
            <a:ext cx="218271" cy="223993"/>
            <a:chOff x="-935682" y="1962324"/>
            <a:chExt cx="912192" cy="936104"/>
          </a:xfrm>
        </p:grpSpPr>
        <p:sp>
          <p:nvSpPr>
            <p:cNvPr id="138" name="正方形/長方形 137"/>
            <p:cNvSpPr/>
            <p:nvPr/>
          </p:nvSpPr>
          <p:spPr>
            <a:xfrm>
              <a:off x="-935682" y="1962324"/>
              <a:ext cx="216024"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9" name="正方形/長方形 138"/>
            <p:cNvSpPr/>
            <p:nvPr/>
          </p:nvSpPr>
          <p:spPr>
            <a:xfrm>
              <a:off x="-587598" y="1962324"/>
              <a:ext cx="216024"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0" name="正方形/長方形 139"/>
            <p:cNvSpPr/>
            <p:nvPr/>
          </p:nvSpPr>
          <p:spPr>
            <a:xfrm>
              <a:off x="-239514" y="1962324"/>
              <a:ext cx="216024"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1" name="正方形/長方形 140"/>
            <p:cNvSpPr/>
            <p:nvPr/>
          </p:nvSpPr>
          <p:spPr>
            <a:xfrm>
              <a:off x="-935682" y="2322364"/>
              <a:ext cx="216024"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2" name="正方形/長方形 141"/>
            <p:cNvSpPr/>
            <p:nvPr/>
          </p:nvSpPr>
          <p:spPr>
            <a:xfrm>
              <a:off x="-587598" y="2322364"/>
              <a:ext cx="216024"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3" name="正方形/長方形 142"/>
            <p:cNvSpPr/>
            <p:nvPr/>
          </p:nvSpPr>
          <p:spPr>
            <a:xfrm>
              <a:off x="-239514" y="2322364"/>
              <a:ext cx="216024"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4" name="正方形/長方形 143"/>
            <p:cNvSpPr/>
            <p:nvPr/>
          </p:nvSpPr>
          <p:spPr>
            <a:xfrm>
              <a:off x="-935682" y="2682404"/>
              <a:ext cx="216024"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5" name="正方形/長方形 144"/>
            <p:cNvSpPr/>
            <p:nvPr/>
          </p:nvSpPr>
          <p:spPr>
            <a:xfrm>
              <a:off x="-587598" y="2682404"/>
              <a:ext cx="216024"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6" name="正方形/長方形 145"/>
            <p:cNvSpPr/>
            <p:nvPr/>
          </p:nvSpPr>
          <p:spPr>
            <a:xfrm>
              <a:off x="-239514" y="2682404"/>
              <a:ext cx="216024"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172" name="直線コネクタ 171"/>
          <p:cNvCxnSpPr/>
          <p:nvPr/>
        </p:nvCxnSpPr>
        <p:spPr>
          <a:xfrm>
            <a:off x="11351126" y="6971999"/>
            <a:ext cx="3155837"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73" name="テキスト ボックス 172"/>
          <p:cNvSpPr txBox="1"/>
          <p:nvPr/>
        </p:nvSpPr>
        <p:spPr>
          <a:xfrm>
            <a:off x="11662274" y="6653249"/>
            <a:ext cx="2235692" cy="338554"/>
          </a:xfrm>
          <a:prstGeom prst="rect">
            <a:avLst/>
          </a:prstGeom>
          <a:noFill/>
        </p:spPr>
        <p:txBody>
          <a:bodyPr wrap="square" rtlCol="0">
            <a:spAutoFit/>
          </a:bodyPr>
          <a:lstStyle/>
          <a:p>
            <a:r>
              <a:rPr lang="ja-JP" altLang="en-US" sz="1600" b="1" dirty="0">
                <a:solidFill>
                  <a:schemeClr val="accent4">
                    <a:lumMod val="50000"/>
                  </a:schemeClr>
                </a:solidFill>
                <a:latin typeface="メイリオ" panose="020B0604030504040204" pitchFamily="50" charset="-128"/>
                <a:ea typeface="メイリオ" panose="020B0604030504040204" pitchFamily="50" charset="-128"/>
              </a:rPr>
              <a:t>貸出用具について</a:t>
            </a:r>
            <a:endParaRPr kumimoji="1" lang="ja-JP" altLang="en-US" sz="1600" b="1" dirty="0">
              <a:solidFill>
                <a:schemeClr val="accent4">
                  <a:lumMod val="50000"/>
                </a:schemeClr>
              </a:solidFill>
              <a:latin typeface="メイリオ" panose="020B0604030504040204" pitchFamily="50" charset="-128"/>
              <a:ea typeface="メイリオ" panose="020B0604030504040204" pitchFamily="50" charset="-128"/>
            </a:endParaRPr>
          </a:p>
        </p:txBody>
      </p:sp>
      <p:grpSp>
        <p:nvGrpSpPr>
          <p:cNvPr id="174" name="グループ化 173"/>
          <p:cNvGrpSpPr/>
          <p:nvPr/>
        </p:nvGrpSpPr>
        <p:grpSpPr>
          <a:xfrm>
            <a:off x="11412404" y="6684684"/>
            <a:ext cx="218271" cy="223993"/>
            <a:chOff x="-935682" y="1962324"/>
            <a:chExt cx="912192" cy="936104"/>
          </a:xfrm>
        </p:grpSpPr>
        <p:sp>
          <p:nvSpPr>
            <p:cNvPr id="175" name="正方形/長方形 174"/>
            <p:cNvSpPr/>
            <p:nvPr/>
          </p:nvSpPr>
          <p:spPr>
            <a:xfrm>
              <a:off x="-935682" y="1962324"/>
              <a:ext cx="216024"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6" name="正方形/長方形 175"/>
            <p:cNvSpPr/>
            <p:nvPr/>
          </p:nvSpPr>
          <p:spPr>
            <a:xfrm>
              <a:off x="-587598" y="1962324"/>
              <a:ext cx="216024"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7" name="正方形/長方形 176"/>
            <p:cNvSpPr/>
            <p:nvPr/>
          </p:nvSpPr>
          <p:spPr>
            <a:xfrm>
              <a:off x="-239514" y="1962324"/>
              <a:ext cx="216024"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8" name="正方形/長方形 177"/>
            <p:cNvSpPr/>
            <p:nvPr/>
          </p:nvSpPr>
          <p:spPr>
            <a:xfrm>
              <a:off x="-935682" y="2322364"/>
              <a:ext cx="216024"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9" name="正方形/長方形 178"/>
            <p:cNvSpPr/>
            <p:nvPr/>
          </p:nvSpPr>
          <p:spPr>
            <a:xfrm>
              <a:off x="-587598" y="2322364"/>
              <a:ext cx="216024"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0" name="正方形/長方形 179"/>
            <p:cNvSpPr/>
            <p:nvPr/>
          </p:nvSpPr>
          <p:spPr>
            <a:xfrm>
              <a:off x="-239514" y="2322364"/>
              <a:ext cx="216024"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1" name="正方形/長方形 180"/>
            <p:cNvSpPr/>
            <p:nvPr/>
          </p:nvSpPr>
          <p:spPr>
            <a:xfrm>
              <a:off x="-935682" y="2682404"/>
              <a:ext cx="216024"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2" name="正方形/長方形 181"/>
            <p:cNvSpPr/>
            <p:nvPr/>
          </p:nvSpPr>
          <p:spPr>
            <a:xfrm>
              <a:off x="-587598" y="2682404"/>
              <a:ext cx="216024"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3" name="正方形/長方形 182"/>
            <p:cNvSpPr/>
            <p:nvPr/>
          </p:nvSpPr>
          <p:spPr>
            <a:xfrm>
              <a:off x="-239514" y="2682404"/>
              <a:ext cx="216024"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81" name="テキスト ボックス 11">
            <a:extLst>
              <a:ext uri="{FF2B5EF4-FFF2-40B4-BE49-F238E27FC236}">
                <a16:creationId xmlns="" xmlns:a16="http://schemas.microsoft.com/office/drawing/2014/main" id="{F74068AB-6849-4195-B5A2-ABECCAF6FB49}"/>
              </a:ext>
            </a:extLst>
          </p:cNvPr>
          <p:cNvSpPr txBox="1"/>
          <p:nvPr/>
        </p:nvSpPr>
        <p:spPr>
          <a:xfrm>
            <a:off x="5571426" y="3480788"/>
            <a:ext cx="304165" cy="25781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r>
              <a:rPr lang="en-US" sz="1050" kern="100">
                <a:effectLst/>
                <a:ea typeface="ＭＳ 明朝" panose="02020609040205080304" pitchFamily="17"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sp>
        <p:nvSpPr>
          <p:cNvPr id="84" name="テキスト ボックス 11">
            <a:extLst>
              <a:ext uri="{FF2B5EF4-FFF2-40B4-BE49-F238E27FC236}">
                <a16:creationId xmlns="" xmlns:a16="http://schemas.microsoft.com/office/drawing/2014/main" id="{E5F189BB-FF59-4021-A765-15EBC8FDB356}"/>
              </a:ext>
            </a:extLst>
          </p:cNvPr>
          <p:cNvSpPr txBox="1"/>
          <p:nvPr/>
        </p:nvSpPr>
        <p:spPr>
          <a:xfrm>
            <a:off x="5594985" y="3462020"/>
            <a:ext cx="304165" cy="25781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r>
              <a:rPr lang="en-US" sz="1050" kern="100">
                <a:effectLst/>
                <a:ea typeface="ＭＳ 明朝" panose="02020609040205080304" pitchFamily="17"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sp>
        <p:nvSpPr>
          <p:cNvPr id="10" name="Rectangle 10">
            <a:extLst>
              <a:ext uri="{FF2B5EF4-FFF2-40B4-BE49-F238E27FC236}">
                <a16:creationId xmlns="" xmlns:a16="http://schemas.microsoft.com/office/drawing/2014/main" id="{F979DA20-0F3E-4CE0-9CE6-5E12C2F7C507}"/>
              </a:ext>
            </a:extLst>
          </p:cNvPr>
          <p:cNvSpPr>
            <a:spLocks noChangeArrowheads="1"/>
          </p:cNvSpPr>
          <p:nvPr/>
        </p:nvSpPr>
        <p:spPr bwMode="auto">
          <a:xfrm>
            <a:off x="152400" y="152400"/>
            <a:ext cx="1512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9" name="テキスト ボックス 11">
            <a:extLst>
              <a:ext uri="{FF2B5EF4-FFF2-40B4-BE49-F238E27FC236}">
                <a16:creationId xmlns="" xmlns:a16="http://schemas.microsoft.com/office/drawing/2014/main" id="{91D8D8D7-47DC-46C0-8D3C-0C55FC6D1B26}"/>
              </a:ext>
            </a:extLst>
          </p:cNvPr>
          <p:cNvSpPr txBox="1"/>
          <p:nvPr/>
        </p:nvSpPr>
        <p:spPr>
          <a:xfrm>
            <a:off x="5747385" y="3614420"/>
            <a:ext cx="304165" cy="25781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r>
              <a:rPr lang="en-US" sz="1050" kern="100">
                <a:effectLst/>
                <a:ea typeface="ＭＳ 明朝" panose="02020609040205080304" pitchFamily="17"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sp>
        <p:nvSpPr>
          <p:cNvPr id="110" name="テキスト プレースホルダー 97">
            <a:extLst>
              <a:ext uri="{FF2B5EF4-FFF2-40B4-BE49-F238E27FC236}">
                <a16:creationId xmlns="" xmlns:a16="http://schemas.microsoft.com/office/drawing/2014/main" id="{C35FF592-BBC0-4BDF-A220-2762DC5C7058}"/>
              </a:ext>
            </a:extLst>
          </p:cNvPr>
          <p:cNvSpPr txBox="1">
            <a:spLocks/>
          </p:cNvSpPr>
          <p:nvPr/>
        </p:nvSpPr>
        <p:spPr>
          <a:xfrm>
            <a:off x="8131885" y="4368482"/>
            <a:ext cx="3090355" cy="2220678"/>
          </a:xfrm>
          <a:prstGeom prst="rect">
            <a:avLst/>
          </a:prstGeom>
        </p:spPr>
        <p:txBody>
          <a:bodyPr vert="horz" lIns="91440" tIns="45720" rIns="91440" bIns="45720" rtlCol="0">
            <a:noAutofit/>
          </a:bodyPr>
          <a:lstStyle>
            <a:lvl1pPr marL="171450" indent="-171450" algn="l" defTabSz="1134222" rtl="0" eaLnBrk="1" latinLnBrk="0" hangingPunct="1">
              <a:lnSpc>
                <a:spcPct val="90000"/>
              </a:lnSpc>
              <a:spcBef>
                <a:spcPts val="1240"/>
              </a:spcBef>
              <a:buFont typeface="Arial" panose="020B0604020202020204" pitchFamily="34" charset="0"/>
              <a:buChar char="•"/>
              <a:defRPr kumimoji="1" sz="1000" kern="1200">
                <a:solidFill>
                  <a:schemeClr val="tx1"/>
                </a:solidFill>
                <a:latin typeface="メイリオ" panose="020B0604030504040204" pitchFamily="50" charset="-128"/>
                <a:ea typeface="メイリオ" panose="020B0604030504040204" pitchFamily="50" charset="-128"/>
                <a:cs typeface="+mn-cs"/>
              </a:defRPr>
            </a:lvl1pPr>
            <a:lvl2pPr marL="377967" indent="0" algn="ctr" defTabSz="1134222" rtl="0" eaLnBrk="1" latinLnBrk="0" hangingPunct="1">
              <a:lnSpc>
                <a:spcPct val="90000"/>
              </a:lnSpc>
              <a:spcBef>
                <a:spcPts val="620"/>
              </a:spcBef>
              <a:buFont typeface="Arial" panose="020B0604020202020204" pitchFamily="34" charset="0"/>
              <a:buNone/>
              <a:defRPr kumimoji="1" sz="1200" kern="1200">
                <a:solidFill>
                  <a:schemeClr val="tx1"/>
                </a:solidFill>
                <a:latin typeface="メイリオ" panose="020B0604030504040204" pitchFamily="50" charset="-128"/>
                <a:ea typeface="メイリオ" panose="020B0604030504040204" pitchFamily="50" charset="-128"/>
                <a:cs typeface="+mn-cs"/>
              </a:defRPr>
            </a:lvl2pPr>
            <a:lvl3pPr marL="755934" indent="0" algn="ctr" defTabSz="1134222" rtl="0" eaLnBrk="1" latinLnBrk="0" hangingPunct="1">
              <a:lnSpc>
                <a:spcPct val="90000"/>
              </a:lnSpc>
              <a:spcBef>
                <a:spcPts val="620"/>
              </a:spcBef>
              <a:buFont typeface="Arial" panose="020B0604020202020204" pitchFamily="34" charset="0"/>
              <a:buNone/>
              <a:defRPr kumimoji="1" sz="1200" kern="1200">
                <a:solidFill>
                  <a:schemeClr val="tx1"/>
                </a:solidFill>
                <a:latin typeface="メイリオ" panose="020B0604030504040204" pitchFamily="50" charset="-128"/>
                <a:ea typeface="メイリオ" panose="020B0604030504040204" pitchFamily="50" charset="-128"/>
                <a:cs typeface="+mn-cs"/>
              </a:defRPr>
            </a:lvl3pPr>
            <a:lvl4pPr marL="1133901" indent="0" algn="ctr" defTabSz="1134222" rtl="0" eaLnBrk="1" latinLnBrk="0" hangingPunct="1">
              <a:lnSpc>
                <a:spcPct val="90000"/>
              </a:lnSpc>
              <a:spcBef>
                <a:spcPts val="620"/>
              </a:spcBef>
              <a:buFont typeface="Arial" panose="020B0604020202020204" pitchFamily="34" charset="0"/>
              <a:buNone/>
              <a:defRPr kumimoji="1" sz="1200" kern="1200">
                <a:solidFill>
                  <a:schemeClr val="tx1"/>
                </a:solidFill>
                <a:latin typeface="メイリオ" panose="020B0604030504040204" pitchFamily="50" charset="-128"/>
                <a:ea typeface="メイリオ" panose="020B0604030504040204" pitchFamily="50" charset="-128"/>
                <a:cs typeface="+mn-cs"/>
              </a:defRPr>
            </a:lvl4pPr>
            <a:lvl5pPr marL="1511869" indent="0" algn="ctr" defTabSz="1134222" rtl="0" eaLnBrk="1" latinLnBrk="0" hangingPunct="1">
              <a:lnSpc>
                <a:spcPct val="90000"/>
              </a:lnSpc>
              <a:spcBef>
                <a:spcPts val="620"/>
              </a:spcBef>
              <a:buFont typeface="Arial" panose="020B0604020202020204" pitchFamily="34" charset="0"/>
              <a:buNone/>
              <a:defRPr kumimoji="1" sz="1200" kern="1200">
                <a:solidFill>
                  <a:schemeClr val="tx1"/>
                </a:solidFill>
                <a:latin typeface="メイリオ" panose="020B0604030504040204" pitchFamily="50" charset="-128"/>
                <a:ea typeface="メイリオ" panose="020B0604030504040204" pitchFamily="50" charset="-128"/>
                <a:cs typeface="+mn-cs"/>
              </a:defRPr>
            </a:lvl5pPr>
            <a:lvl6pPr marL="3119110" indent="-283555" algn="l" defTabSz="1134222" rtl="0" eaLnBrk="1" latinLnBrk="0" hangingPunct="1">
              <a:lnSpc>
                <a:spcPct val="90000"/>
              </a:lnSpc>
              <a:spcBef>
                <a:spcPts val="620"/>
              </a:spcBef>
              <a:buFont typeface="Arial" panose="020B0604020202020204" pitchFamily="34" charset="0"/>
              <a:buChar char="•"/>
              <a:defRPr kumimoji="1" sz="2233" kern="1200">
                <a:solidFill>
                  <a:schemeClr val="tx1"/>
                </a:solidFill>
                <a:latin typeface="+mn-lt"/>
                <a:ea typeface="+mn-ea"/>
                <a:cs typeface="+mn-cs"/>
              </a:defRPr>
            </a:lvl6pPr>
            <a:lvl7pPr marL="3686221" indent="-283555" algn="l" defTabSz="1134222" rtl="0" eaLnBrk="1" latinLnBrk="0" hangingPunct="1">
              <a:lnSpc>
                <a:spcPct val="90000"/>
              </a:lnSpc>
              <a:spcBef>
                <a:spcPts val="620"/>
              </a:spcBef>
              <a:buFont typeface="Arial" panose="020B0604020202020204" pitchFamily="34" charset="0"/>
              <a:buChar char="•"/>
              <a:defRPr kumimoji="1" sz="2233" kern="1200">
                <a:solidFill>
                  <a:schemeClr val="tx1"/>
                </a:solidFill>
                <a:latin typeface="+mn-lt"/>
                <a:ea typeface="+mn-ea"/>
                <a:cs typeface="+mn-cs"/>
              </a:defRPr>
            </a:lvl7pPr>
            <a:lvl8pPr marL="4253332" indent="-283555" algn="l" defTabSz="1134222" rtl="0" eaLnBrk="1" latinLnBrk="0" hangingPunct="1">
              <a:lnSpc>
                <a:spcPct val="90000"/>
              </a:lnSpc>
              <a:spcBef>
                <a:spcPts val="620"/>
              </a:spcBef>
              <a:buFont typeface="Arial" panose="020B0604020202020204" pitchFamily="34" charset="0"/>
              <a:buChar char="•"/>
              <a:defRPr kumimoji="1" sz="2233" kern="1200">
                <a:solidFill>
                  <a:schemeClr val="tx1"/>
                </a:solidFill>
                <a:latin typeface="+mn-lt"/>
                <a:ea typeface="+mn-ea"/>
                <a:cs typeface="+mn-cs"/>
              </a:defRPr>
            </a:lvl8pPr>
            <a:lvl9pPr marL="4820442" indent="-283555" algn="l" defTabSz="1134222" rtl="0" eaLnBrk="1" latinLnBrk="0" hangingPunct="1">
              <a:lnSpc>
                <a:spcPct val="90000"/>
              </a:lnSpc>
              <a:spcBef>
                <a:spcPts val="620"/>
              </a:spcBef>
              <a:buFont typeface="Arial" panose="020B0604020202020204" pitchFamily="34" charset="0"/>
              <a:buChar char="•"/>
              <a:defRPr kumimoji="1" sz="2233"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r>
              <a:rPr lang="ja-JP" altLang="ja-JP" sz="1100" kern="100" dirty="0">
                <a:latin typeface="Century" panose="02040604050505020304" pitchFamily="18" charset="0"/>
                <a:ea typeface="游ゴシック" panose="020B0400000000000000" pitchFamily="50" charset="-128"/>
                <a:cs typeface="Times New Roman" panose="02020603050405020304" pitchFamily="18" charset="0"/>
              </a:rPr>
              <a:t>借り受けようとする日の１か月前より公園緑地課にて申請いただけます。</a:t>
            </a:r>
            <a:endParaRPr lang="en-US" altLang="ja-JP" sz="11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lgn="just">
              <a:lnSpc>
                <a:spcPct val="100000"/>
              </a:lnSpc>
              <a:buFont typeface="Arial" panose="020B0604020202020204" pitchFamily="34" charset="0"/>
              <a:buNone/>
            </a:pPr>
            <a:r>
              <a:rPr lang="ja-JP" altLang="ja-JP" sz="1100" kern="100" dirty="0">
                <a:latin typeface="Century" panose="02040604050505020304" pitchFamily="18" charset="0"/>
                <a:ea typeface="游ゴシック" panose="020B0400000000000000" pitchFamily="50" charset="-128"/>
                <a:cs typeface="Times New Roman" panose="02020603050405020304" pitchFamily="18" charset="0"/>
              </a:rPr>
              <a:t>申請書類に必要事項をご記入いただき、郵送、メール、ＦＡＸのいづれかの方法によりご提出ください。</a:t>
            </a:r>
            <a:endParaRPr lang="en-US" altLang="ja-JP" sz="1100" kern="100" dirty="0">
              <a:latin typeface="Century" panose="02040604050505020304" pitchFamily="18" charset="0"/>
              <a:ea typeface="游ゴシック" panose="020B0400000000000000" pitchFamily="50" charset="-128"/>
              <a:cs typeface="Times New Roman" panose="02020603050405020304" pitchFamily="18" charset="0"/>
            </a:endParaRPr>
          </a:p>
          <a:p>
            <a:pPr marL="0" indent="0" algn="just">
              <a:lnSpc>
                <a:spcPct val="100000"/>
              </a:lnSpc>
              <a:buFont typeface="Arial" panose="020B0604020202020204" pitchFamily="34" charset="0"/>
              <a:buNone/>
            </a:pPr>
            <a:r>
              <a:rPr lang="ja-JP" altLang="ja-JP" sz="1100" kern="100" dirty="0">
                <a:latin typeface="Century" panose="02040604050505020304" pitchFamily="18" charset="0"/>
                <a:ea typeface="游ゴシック" panose="020B0400000000000000" pitchFamily="50" charset="-128"/>
                <a:cs typeface="Times New Roman" panose="02020603050405020304" pitchFamily="18" charset="0"/>
              </a:rPr>
              <a:t>公園緑地課の窓口にて直接ご申請いただくことも可能です。</a:t>
            </a:r>
            <a:endParaRPr lang="en-US" altLang="ja-JP" sz="11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lgn="just">
              <a:lnSpc>
                <a:spcPct val="100000"/>
              </a:lnSpc>
              <a:buFont typeface="Arial" panose="020B0604020202020204" pitchFamily="34" charset="0"/>
              <a:buNone/>
            </a:pPr>
            <a:r>
              <a:rPr lang="ja-JP" altLang="ja-JP" sz="1100" dirty="0">
                <a:ea typeface="游ゴシック" panose="020B0400000000000000" pitchFamily="50" charset="-128"/>
                <a:cs typeface="Times New Roman" panose="02020603050405020304" pitchFamily="18" charset="0"/>
              </a:rPr>
              <a:t>※貸出状況によっては希望に添えない場合もあります。</a:t>
            </a:r>
            <a:endParaRPr lang="ja-JP" altLang="en-US" sz="1100" dirty="0"/>
          </a:p>
        </p:txBody>
      </p:sp>
      <p:sp>
        <p:nvSpPr>
          <p:cNvPr id="77" name="テキスト プレースホルダー 97">
            <a:extLst>
              <a:ext uri="{FF2B5EF4-FFF2-40B4-BE49-F238E27FC236}">
                <a16:creationId xmlns="" xmlns:a16="http://schemas.microsoft.com/office/drawing/2014/main" id="{C35FF592-BBC0-4BDF-A220-2762DC5C7058}"/>
              </a:ext>
            </a:extLst>
          </p:cNvPr>
          <p:cNvSpPr txBox="1">
            <a:spLocks/>
          </p:cNvSpPr>
          <p:nvPr/>
        </p:nvSpPr>
        <p:spPr>
          <a:xfrm>
            <a:off x="11264422" y="10012629"/>
            <a:ext cx="3785672" cy="539722"/>
          </a:xfrm>
          <a:prstGeom prst="rect">
            <a:avLst/>
          </a:prstGeom>
        </p:spPr>
        <p:txBody>
          <a:bodyPr vert="horz" lIns="91440" tIns="45720" rIns="91440" bIns="45720" rtlCol="0">
            <a:noAutofit/>
          </a:bodyPr>
          <a:lstStyle>
            <a:lvl1pPr marL="171450" indent="-171450" algn="l" defTabSz="1134222" rtl="0" eaLnBrk="1" latinLnBrk="0" hangingPunct="1">
              <a:lnSpc>
                <a:spcPct val="90000"/>
              </a:lnSpc>
              <a:spcBef>
                <a:spcPts val="1240"/>
              </a:spcBef>
              <a:buFont typeface="Arial" panose="020B0604020202020204" pitchFamily="34" charset="0"/>
              <a:buChar char="•"/>
              <a:defRPr kumimoji="1" sz="1000" kern="1200">
                <a:solidFill>
                  <a:schemeClr val="tx1"/>
                </a:solidFill>
                <a:latin typeface="メイリオ" panose="020B0604030504040204" pitchFamily="50" charset="-128"/>
                <a:ea typeface="メイリオ" panose="020B0604030504040204" pitchFamily="50" charset="-128"/>
                <a:cs typeface="+mn-cs"/>
              </a:defRPr>
            </a:lvl1pPr>
            <a:lvl2pPr marL="377967" indent="0" algn="ctr" defTabSz="1134222" rtl="0" eaLnBrk="1" latinLnBrk="0" hangingPunct="1">
              <a:lnSpc>
                <a:spcPct val="90000"/>
              </a:lnSpc>
              <a:spcBef>
                <a:spcPts val="620"/>
              </a:spcBef>
              <a:buFont typeface="Arial" panose="020B0604020202020204" pitchFamily="34" charset="0"/>
              <a:buNone/>
              <a:defRPr kumimoji="1" sz="1200" kern="1200">
                <a:solidFill>
                  <a:schemeClr val="tx1"/>
                </a:solidFill>
                <a:latin typeface="メイリオ" panose="020B0604030504040204" pitchFamily="50" charset="-128"/>
                <a:ea typeface="メイリオ" panose="020B0604030504040204" pitchFamily="50" charset="-128"/>
                <a:cs typeface="+mn-cs"/>
              </a:defRPr>
            </a:lvl2pPr>
            <a:lvl3pPr marL="755934" indent="0" algn="ctr" defTabSz="1134222" rtl="0" eaLnBrk="1" latinLnBrk="0" hangingPunct="1">
              <a:lnSpc>
                <a:spcPct val="90000"/>
              </a:lnSpc>
              <a:spcBef>
                <a:spcPts val="620"/>
              </a:spcBef>
              <a:buFont typeface="Arial" panose="020B0604020202020204" pitchFamily="34" charset="0"/>
              <a:buNone/>
              <a:defRPr kumimoji="1" sz="1200" kern="1200">
                <a:solidFill>
                  <a:schemeClr val="tx1"/>
                </a:solidFill>
                <a:latin typeface="メイリオ" panose="020B0604030504040204" pitchFamily="50" charset="-128"/>
                <a:ea typeface="メイリオ" panose="020B0604030504040204" pitchFamily="50" charset="-128"/>
                <a:cs typeface="+mn-cs"/>
              </a:defRPr>
            </a:lvl3pPr>
            <a:lvl4pPr marL="1133901" indent="0" algn="ctr" defTabSz="1134222" rtl="0" eaLnBrk="1" latinLnBrk="0" hangingPunct="1">
              <a:lnSpc>
                <a:spcPct val="90000"/>
              </a:lnSpc>
              <a:spcBef>
                <a:spcPts val="620"/>
              </a:spcBef>
              <a:buFont typeface="Arial" panose="020B0604020202020204" pitchFamily="34" charset="0"/>
              <a:buNone/>
              <a:defRPr kumimoji="1" sz="1200" kern="1200">
                <a:solidFill>
                  <a:schemeClr val="tx1"/>
                </a:solidFill>
                <a:latin typeface="メイリオ" panose="020B0604030504040204" pitchFamily="50" charset="-128"/>
                <a:ea typeface="メイリオ" panose="020B0604030504040204" pitchFamily="50" charset="-128"/>
                <a:cs typeface="+mn-cs"/>
              </a:defRPr>
            </a:lvl4pPr>
            <a:lvl5pPr marL="1511869" indent="0" algn="ctr" defTabSz="1134222" rtl="0" eaLnBrk="1" latinLnBrk="0" hangingPunct="1">
              <a:lnSpc>
                <a:spcPct val="90000"/>
              </a:lnSpc>
              <a:spcBef>
                <a:spcPts val="620"/>
              </a:spcBef>
              <a:buFont typeface="Arial" panose="020B0604020202020204" pitchFamily="34" charset="0"/>
              <a:buNone/>
              <a:defRPr kumimoji="1" sz="1200" kern="1200">
                <a:solidFill>
                  <a:schemeClr val="tx1"/>
                </a:solidFill>
                <a:latin typeface="メイリオ" panose="020B0604030504040204" pitchFamily="50" charset="-128"/>
                <a:ea typeface="メイリオ" panose="020B0604030504040204" pitchFamily="50" charset="-128"/>
                <a:cs typeface="+mn-cs"/>
              </a:defRPr>
            </a:lvl5pPr>
            <a:lvl6pPr marL="3119110" indent="-283555" algn="l" defTabSz="1134222" rtl="0" eaLnBrk="1" latinLnBrk="0" hangingPunct="1">
              <a:lnSpc>
                <a:spcPct val="90000"/>
              </a:lnSpc>
              <a:spcBef>
                <a:spcPts val="620"/>
              </a:spcBef>
              <a:buFont typeface="Arial" panose="020B0604020202020204" pitchFamily="34" charset="0"/>
              <a:buChar char="•"/>
              <a:defRPr kumimoji="1" sz="2233" kern="1200">
                <a:solidFill>
                  <a:schemeClr val="tx1"/>
                </a:solidFill>
                <a:latin typeface="+mn-lt"/>
                <a:ea typeface="+mn-ea"/>
                <a:cs typeface="+mn-cs"/>
              </a:defRPr>
            </a:lvl6pPr>
            <a:lvl7pPr marL="3686221" indent="-283555" algn="l" defTabSz="1134222" rtl="0" eaLnBrk="1" latinLnBrk="0" hangingPunct="1">
              <a:lnSpc>
                <a:spcPct val="90000"/>
              </a:lnSpc>
              <a:spcBef>
                <a:spcPts val="620"/>
              </a:spcBef>
              <a:buFont typeface="Arial" panose="020B0604020202020204" pitchFamily="34" charset="0"/>
              <a:buChar char="•"/>
              <a:defRPr kumimoji="1" sz="2233" kern="1200">
                <a:solidFill>
                  <a:schemeClr val="tx1"/>
                </a:solidFill>
                <a:latin typeface="+mn-lt"/>
                <a:ea typeface="+mn-ea"/>
                <a:cs typeface="+mn-cs"/>
              </a:defRPr>
            </a:lvl7pPr>
            <a:lvl8pPr marL="4253332" indent="-283555" algn="l" defTabSz="1134222" rtl="0" eaLnBrk="1" latinLnBrk="0" hangingPunct="1">
              <a:lnSpc>
                <a:spcPct val="90000"/>
              </a:lnSpc>
              <a:spcBef>
                <a:spcPts val="620"/>
              </a:spcBef>
              <a:buFont typeface="Arial" panose="020B0604020202020204" pitchFamily="34" charset="0"/>
              <a:buChar char="•"/>
              <a:defRPr kumimoji="1" sz="2233" kern="1200">
                <a:solidFill>
                  <a:schemeClr val="tx1"/>
                </a:solidFill>
                <a:latin typeface="+mn-lt"/>
                <a:ea typeface="+mn-ea"/>
                <a:cs typeface="+mn-cs"/>
              </a:defRPr>
            </a:lvl8pPr>
            <a:lvl9pPr marL="4820442" indent="-283555" algn="l" defTabSz="1134222" rtl="0" eaLnBrk="1" latinLnBrk="0" hangingPunct="1">
              <a:lnSpc>
                <a:spcPct val="90000"/>
              </a:lnSpc>
              <a:spcBef>
                <a:spcPts val="620"/>
              </a:spcBef>
              <a:buFont typeface="Arial" panose="020B0604020202020204" pitchFamily="34" charset="0"/>
              <a:buChar char="•"/>
              <a:defRPr kumimoji="1" sz="2233"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r>
              <a:rPr lang="ja-JP" altLang="en-US" sz="1100" kern="100" dirty="0" smtClean="0">
                <a:latin typeface="Century" panose="02040604050505020304" pitchFamily="18" charset="0"/>
                <a:ea typeface="游ゴシック" panose="020B0400000000000000" pitchFamily="50" charset="-128"/>
                <a:cs typeface="Times New Roman" panose="02020603050405020304" pitchFamily="18" charset="0"/>
              </a:rPr>
              <a:t>バロネス　　　　　　　　　　刈払機</a:t>
            </a:r>
            <a:endParaRPr lang="en-US" altLang="ja-JP" sz="1100" kern="100" dirty="0">
              <a:latin typeface="Century" panose="02040604050505020304" pitchFamily="18" charset="0"/>
              <a:ea typeface="游ゴシック" panose="020B0400000000000000" pitchFamily="50" charset="-128"/>
              <a:cs typeface="Times New Roman" panose="02020603050405020304" pitchFamily="18" charset="0"/>
            </a:endParaRPr>
          </a:p>
          <a:p>
            <a:pPr marL="0" indent="0" algn="just">
              <a:lnSpc>
                <a:spcPct val="100000"/>
              </a:lnSpc>
              <a:buFont typeface="Arial" panose="020B0604020202020204" pitchFamily="34" charset="0"/>
              <a:buNone/>
            </a:pPr>
            <a:r>
              <a:rPr lang="ja-JP" altLang="en-US" sz="900" kern="100" dirty="0" smtClean="0">
                <a:latin typeface="Century" panose="02040604050505020304" pitchFamily="18" charset="0"/>
                <a:ea typeface="游ゴシック" panose="020B0400000000000000" pitchFamily="50" charset="-128"/>
                <a:cs typeface="Times New Roman" panose="02020603050405020304" pitchFamily="18" charset="0"/>
              </a:rPr>
              <a:t>燃料：ガソリン　　　　　　　　　　 燃料：充電式又は</a:t>
            </a:r>
            <a:r>
              <a:rPr lang="ja-JP" altLang="en-US" sz="900" kern="100" smtClean="0">
                <a:latin typeface="Century" panose="02040604050505020304" pitchFamily="18" charset="0"/>
                <a:ea typeface="游ゴシック" panose="020B0400000000000000" pitchFamily="50" charset="-128"/>
                <a:cs typeface="Times New Roman" panose="02020603050405020304" pitchFamily="18" charset="0"/>
              </a:rPr>
              <a:t>混合ガソリン</a:t>
            </a:r>
            <a:r>
              <a:rPr lang="ja-JP" altLang="en-US" sz="900" kern="100" dirty="0" smtClean="0">
                <a:latin typeface="Century" panose="02040604050505020304" pitchFamily="18" charset="0"/>
                <a:ea typeface="游ゴシック" panose="020B0400000000000000" pitchFamily="50" charset="-128"/>
                <a:cs typeface="Times New Roman" panose="02020603050405020304" pitchFamily="18" charset="0"/>
              </a:rPr>
              <a:t>　　　　　　　　　　</a:t>
            </a:r>
            <a:endParaRPr lang="ja-JP" altLang="en-US" sz="900" dirty="0"/>
          </a:p>
        </p:txBody>
      </p:sp>
    </p:spTree>
    <p:extLst>
      <p:ext uri="{BB962C8B-B14F-4D97-AF65-F5344CB8AC3E}">
        <p14:creationId xmlns:p14="http://schemas.microsoft.com/office/powerpoint/2010/main" val="82351304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mpanyprofile_tp_013.potx" id="{1B116B51-24ED-4257-B987-3C3FE3E54483}" vid="{8A9EF0E8-74CC-4674-A02F-1CD90CD8566F}"/>
    </a:ext>
  </a:extLst>
</a:theme>
</file>

<file path=docProps/app.xml><?xml version="1.0" encoding="utf-8"?>
<Properties xmlns="http://schemas.openxmlformats.org/officeDocument/2006/extended-properties" xmlns:vt="http://schemas.openxmlformats.org/officeDocument/2006/docPropsVTypes">
  <Template>companyprofile_tp_013</Template>
  <TotalTime>192</TotalTime>
  <Words>277</Words>
  <Application>Microsoft Office PowerPoint</Application>
  <PresentationFormat>ユーザー設定</PresentationFormat>
  <Paragraphs>44</Paragraphs>
  <Slides>1</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vt:i4>
      </vt:variant>
    </vt:vector>
  </HeadingPairs>
  <TitlesOfParts>
    <vt:vector size="11" baseType="lpstr">
      <vt:lpstr>ＭＳ Ｐゴシック</vt:lpstr>
      <vt:lpstr>ＭＳ 明朝</vt:lpstr>
      <vt:lpstr>メイリオ</vt:lpstr>
      <vt:lpstr>游ゴシック</vt:lpstr>
      <vt:lpstr>Arial</vt:lpstr>
      <vt:lpstr>Calibri</vt:lpstr>
      <vt:lpstr>Calibri Light</vt:lpstr>
      <vt:lpstr>Century</vt:lpstr>
      <vt:lpstr>Times New Roman</vt:lpstr>
      <vt:lpstr>Office テーマ</vt:lpstr>
      <vt:lpstr>PowerPoint プレゼンテーション</vt:lpstr>
    </vt:vector>
  </TitlesOfParts>
  <Company>佐倉市</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佐久間　学</dc:creator>
  <cp:lastModifiedBy>宮下　香純</cp:lastModifiedBy>
  <cp:revision>29</cp:revision>
  <cp:lastPrinted>2022-11-02T01:01:11Z</cp:lastPrinted>
  <dcterms:created xsi:type="dcterms:W3CDTF">2022-10-20T10:54:24Z</dcterms:created>
  <dcterms:modified xsi:type="dcterms:W3CDTF">2022-12-06T06:33:46Z</dcterms:modified>
</cp:coreProperties>
</file>